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 id="2147483683" r:id="rId2"/>
  </p:sldMasterIdLst>
  <p:notesMasterIdLst>
    <p:notesMasterId r:id="rId13"/>
  </p:notesMasterIdLst>
  <p:sldIdLst>
    <p:sldId id="256" r:id="rId3"/>
    <p:sldId id="257" r:id="rId4"/>
    <p:sldId id="258" r:id="rId5"/>
    <p:sldId id="259" r:id="rId6"/>
    <p:sldId id="261" r:id="rId7"/>
    <p:sldId id="265" r:id="rId8"/>
    <p:sldId id="266" r:id="rId9"/>
    <p:sldId id="267" r:id="rId10"/>
    <p:sldId id="263" r:id="rId11"/>
    <p:sldId id="264" r:id="rId12"/>
  </p:sldIdLst>
  <p:sldSz cx="12192000" cy="6858000"/>
  <p:notesSz cx="7010400" cy="9296400"/>
  <p:embeddedFontLst>
    <p:embeddedFont>
      <p:font typeface="Calibri" panose="020F0502020204030204" pitchFamily="34"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Roboto Light" panose="020B0604020202020204" charset="0"/>
      <p:regular r:id="rId22"/>
      <p:bold r:id="rId23"/>
      <p:italic r:id="rId24"/>
      <p:boldItalic r:id="rId25"/>
    </p:embeddedFont>
    <p:embeddedFont>
      <p:font typeface="Roboto Mono"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008">
          <p15:clr>
            <a:srgbClr val="A4A3A4"/>
          </p15:clr>
        </p15:guide>
        <p15:guide id="2" pos="1704">
          <p15:clr>
            <a:srgbClr val="A4A3A4"/>
          </p15:clr>
        </p15:guide>
        <p15:guide id="3" pos="2304">
          <p15:clr>
            <a:srgbClr val="A4A3A4"/>
          </p15:clr>
        </p15:guide>
        <p15:guide id="4" orient="horz" pos="1890">
          <p15:clr>
            <a:srgbClr val="9AA0A6"/>
          </p15:clr>
        </p15:guide>
        <p15:guide id="5" orient="horz" pos="3874">
          <p15:clr>
            <a:srgbClr val="9AA0A6"/>
          </p15:clr>
        </p15:guide>
        <p15:guide id="6" pos="252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6F4AA1-57B8-4AA2-B950-B1FD4280273A}">
  <a:tblStyle styleId="{656F4AA1-57B8-4AA2-B950-B1FD4280273A}"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rgbClr val="FFFFFF"/>
      </a:tcTxStyle>
      <a:tcStyle>
        <a:tcBdr/>
        <a:fill>
          <a:solidFill>
            <a:srgbClr val="5B9BD5"/>
          </a:solidFill>
        </a:fill>
      </a:tcStyle>
    </a:lastCol>
    <a:firstCol>
      <a:tcTxStyle b="on" i="off">
        <a:font>
          <a:latin typeface="Calibri"/>
          <a:ea typeface="Calibri"/>
          <a:cs typeface="Calibri"/>
        </a:font>
        <a:srgbClr val="FFFFFF"/>
      </a:tcTxStyle>
      <a:tcStyle>
        <a:tcBdr/>
        <a:fill>
          <a:solidFill>
            <a:srgbClr val="5B9BD5"/>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5B9BD5"/>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5B9BD5"/>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5"/>
  </p:normalViewPr>
  <p:slideViewPr>
    <p:cSldViewPr snapToGrid="0">
      <p:cViewPr varScale="1">
        <p:scale>
          <a:sx n="100" d="100"/>
          <a:sy n="100" d="100"/>
        </p:scale>
        <p:origin x="41" y="521"/>
      </p:cViewPr>
      <p:guideLst>
        <p:guide orient="horz" pos="1008"/>
        <p:guide pos="1704"/>
        <p:guide pos="2304"/>
        <p:guide orient="horz" pos="1890"/>
        <p:guide orient="horz" pos="3874"/>
        <p:guide pos="25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1.xml"/><Relationship Id="rId21"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8.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3037840" cy="466434"/>
          </a:xfrm>
          <a:prstGeom prst="rect">
            <a:avLst/>
          </a:prstGeom>
          <a:noFill/>
          <a:ln>
            <a:noFill/>
          </a:ln>
        </p:spPr>
        <p:txBody>
          <a:bodyPr spcFirstLastPara="1" wrap="square" lIns="93175" tIns="46575" rIns="93175" bIns="4657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970938" y="0"/>
            <a:ext cx="3037840" cy="466434"/>
          </a:xfrm>
          <a:prstGeom prst="rect">
            <a:avLst/>
          </a:prstGeom>
          <a:noFill/>
          <a:ln>
            <a:noFill/>
          </a:ln>
        </p:spPr>
        <p:txBody>
          <a:bodyPr spcFirstLastPara="1" wrap="square" lIns="93175" tIns="46575" rIns="93175" bIns="4657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829967"/>
            <a:ext cx="3037840" cy="466433"/>
          </a:xfrm>
          <a:prstGeom prst="rect">
            <a:avLst/>
          </a:prstGeom>
          <a:noFill/>
          <a:ln>
            <a:noFill/>
          </a:ln>
        </p:spPr>
        <p:txBody>
          <a:bodyPr spcFirstLastPara="1" wrap="square" lIns="93175" tIns="46575" rIns="93175" bIns="4657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p1: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3" name="Google Shape;333;p1:notes"/>
          <p:cNvSpPr txBox="1">
            <a:spLocks noGrp="1"/>
          </p:cNvSpPr>
          <p:nvPr>
            <p:ph type="body" idx="1"/>
          </p:nvPr>
        </p:nvSpPr>
        <p:spPr>
          <a:xfrm>
            <a:off x="701040" y="4415790"/>
            <a:ext cx="5608320" cy="4183380"/>
          </a:xfrm>
          <a:prstGeom prst="rect">
            <a:avLst/>
          </a:prstGeom>
          <a:noFill/>
          <a:ln>
            <a:noFill/>
          </a:ln>
        </p:spPr>
        <p:txBody>
          <a:bodyPr spcFirstLastPara="1" wrap="square" lIns="93150" tIns="93150" rIns="93150" bIns="93150" anchor="t" anchorCtr="0">
            <a:noAutofit/>
          </a:bodyPr>
          <a:lstStyle/>
          <a:p>
            <a:pPr marL="232943" lvl="0" indent="-232943" algn="l" rtl="0">
              <a:spcBef>
                <a:spcPts val="0"/>
              </a:spcBef>
              <a:spcAft>
                <a:spcPts val="0"/>
              </a:spcAft>
              <a:buNone/>
            </a:pPr>
            <a:endParaRPr sz="1100">
              <a:solidFill>
                <a:schemeClr val="dk1"/>
              </a:solidFill>
              <a:latin typeface="Roboto Mono"/>
              <a:ea typeface="Roboto Mono"/>
              <a:cs typeface="Roboto Mono"/>
              <a:sym typeface="Roboto Mon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notes"/>
          <p:cNvSpPr txBox="1">
            <a:spLocks noGrp="1"/>
          </p:cNvSpPr>
          <p:nvPr>
            <p:ph type="body" idx="1"/>
          </p:nvPr>
        </p:nvSpPr>
        <p:spPr>
          <a:xfrm>
            <a:off x="701040" y="4473892"/>
            <a:ext cx="5608320" cy="3660458"/>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39" name="Google Shape;339;p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581ec9a548_0_1: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46" name="Google Shape;346;g581ec9a548_0_1: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581ec9a548_0_7: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53" name="Google Shape;353;g581ec9a548_0_7: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581ec9a548_0_20: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65" name="Google Shape;365;g581ec9a548_0_20: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5813d8b19c_0_412:notes"/>
          <p:cNvSpPr txBox="1">
            <a:spLocks noGrp="1"/>
          </p:cNvSpPr>
          <p:nvPr>
            <p:ph type="body" idx="1"/>
          </p:nvPr>
        </p:nvSpPr>
        <p:spPr>
          <a:xfrm>
            <a:off x="701040" y="4473892"/>
            <a:ext cx="5608200" cy="3660600"/>
          </a:xfrm>
          <a:prstGeom prst="rect">
            <a:avLst/>
          </a:prstGeom>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77" name="Google Shape;377;g5813d8b19c_0_4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p12: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p12:notes"/>
          <p:cNvSpPr txBox="1">
            <a:spLocks noGrp="1"/>
          </p:cNvSpPr>
          <p:nvPr>
            <p:ph type="body" idx="1"/>
          </p:nvPr>
        </p:nvSpPr>
        <p:spPr>
          <a:xfrm>
            <a:off x="701040" y="4473892"/>
            <a:ext cx="5608320" cy="3660458"/>
          </a:xfrm>
          <a:prstGeom prst="rect">
            <a:avLst/>
          </a:prstGeom>
          <a:noFill/>
          <a:ln>
            <a:noFill/>
          </a:ln>
        </p:spPr>
        <p:txBody>
          <a:bodyPr spcFirstLastPara="1" wrap="square" lIns="93175" tIns="46575" rIns="93175" bIns="46575" anchor="t" anchorCtr="0">
            <a:noAutofit/>
          </a:bodyPr>
          <a:lstStyle/>
          <a:p>
            <a:pPr marL="0" lvl="0" indent="0" algn="l" rtl="0">
              <a:spcBef>
                <a:spcPts val="0"/>
              </a:spcBef>
              <a:spcAft>
                <a:spcPts val="0"/>
              </a:spcAft>
              <a:buNone/>
            </a:pPr>
            <a:endParaRPr/>
          </a:p>
        </p:txBody>
      </p:sp>
      <p:sp>
        <p:nvSpPr>
          <p:cNvPr id="383" name="Google Shape;383;p12:notes"/>
          <p:cNvSpPr txBox="1">
            <a:spLocks noGrp="1"/>
          </p:cNvSpPr>
          <p:nvPr>
            <p:ph type="sldNum" idx="12"/>
          </p:nvPr>
        </p:nvSpPr>
        <p:spPr>
          <a:xfrm>
            <a:off x="3970938" y="8829967"/>
            <a:ext cx="3037840" cy="466433"/>
          </a:xfrm>
          <a:prstGeom prst="rect">
            <a:avLst/>
          </a:prstGeom>
          <a:noFill/>
          <a:ln>
            <a:noFill/>
          </a:ln>
        </p:spPr>
        <p:txBody>
          <a:bodyPr spcFirstLastPara="1" wrap="square" lIns="93175" tIns="46575" rIns="93175" bIns="46575"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a:stretch/>
        </p:blipFill>
        <p:spPr>
          <a:xfrm>
            <a:off x="0" y="1546087"/>
            <a:ext cx="12192000" cy="5317496"/>
          </a:xfrm>
          <a:prstGeom prst="rect">
            <a:avLst/>
          </a:prstGeom>
          <a:noFill/>
          <a:ln>
            <a:noFill/>
          </a:ln>
        </p:spPr>
      </p:pic>
      <p:sp>
        <p:nvSpPr>
          <p:cNvPr id="13" name="Google Shape;13;p2"/>
          <p:cNvSpPr/>
          <p:nvPr/>
        </p:nvSpPr>
        <p:spPr>
          <a:xfrm>
            <a:off x="0" y="18928"/>
            <a:ext cx="12192000" cy="149123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4" name="Google Shape;14;p2"/>
          <p:cNvSpPr/>
          <p:nvPr/>
        </p:nvSpPr>
        <p:spPr>
          <a:xfrm>
            <a:off x="957543" y="645459"/>
            <a:ext cx="11260749" cy="6221375"/>
          </a:xfrm>
          <a:custGeom>
            <a:avLst/>
            <a:gdLst/>
            <a:ahLst/>
            <a:cxnLst/>
            <a:rect l="l" t="t" r="r" b="b"/>
            <a:pathLst>
              <a:path w="7214651" h="3985973" extrusionOk="0">
                <a:moveTo>
                  <a:pt x="3995531" y="0"/>
                </a:moveTo>
                <a:lnTo>
                  <a:pt x="7214651" y="0"/>
                </a:lnTo>
                <a:cubicBezTo>
                  <a:pt x="7212680" y="1328658"/>
                  <a:pt x="7210708" y="2657315"/>
                  <a:pt x="7208737" y="3985973"/>
                </a:cubicBezTo>
                <a:lnTo>
                  <a:pt x="0" y="3980313"/>
                </a:lnTo>
                <a:lnTo>
                  <a:pt x="3995531" y="0"/>
                </a:lnTo>
                <a:close/>
              </a:path>
            </a:pathLst>
          </a:custGeom>
          <a:solidFill>
            <a:srgbClr val="F57821">
              <a:alpha val="83921"/>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15" name="Google Shape;15;p2"/>
          <p:cNvPicPr preferRelativeResize="0"/>
          <p:nvPr/>
        </p:nvPicPr>
        <p:blipFill rotWithShape="1">
          <a:blip r:embed="rId3">
            <a:alphaModFix/>
          </a:blip>
          <a:srcRect/>
          <a:stretch/>
        </p:blipFill>
        <p:spPr>
          <a:xfrm>
            <a:off x="403907" y="387847"/>
            <a:ext cx="2996227" cy="760020"/>
          </a:xfrm>
          <a:prstGeom prst="rect">
            <a:avLst/>
          </a:prstGeom>
          <a:noFill/>
          <a:ln>
            <a:noFill/>
          </a:ln>
        </p:spPr>
      </p:pic>
      <p:grpSp>
        <p:nvGrpSpPr>
          <p:cNvPr id="16" name="Google Shape;16;p2"/>
          <p:cNvGrpSpPr/>
          <p:nvPr/>
        </p:nvGrpSpPr>
        <p:grpSpPr>
          <a:xfrm flipH="1">
            <a:off x="91266" y="1139012"/>
            <a:ext cx="6205768" cy="5727115"/>
            <a:chOff x="4441161" y="-266126"/>
            <a:chExt cx="5375642" cy="4961017"/>
          </a:xfrm>
        </p:grpSpPr>
        <p:sp>
          <p:nvSpPr>
            <p:cNvPr id="17" name="Google Shape;17;p2"/>
            <p:cNvSpPr/>
            <p:nvPr/>
          </p:nvSpPr>
          <p:spPr>
            <a:xfrm rot="-5400000">
              <a:off x="4440721" y="-265686"/>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8" name="Google Shape;18;p2"/>
            <p:cNvSpPr/>
            <p:nvPr/>
          </p:nvSpPr>
          <p:spPr>
            <a:xfrm rot="-5400000">
              <a:off x="5674405" y="-265686"/>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9" name="Google Shape;19;p2"/>
            <p:cNvSpPr/>
            <p:nvPr/>
          </p:nvSpPr>
          <p:spPr>
            <a:xfrm rot="-5400000">
              <a:off x="6563174" y="606336"/>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0" name="Google Shape;20;p2"/>
            <p:cNvSpPr/>
            <p:nvPr/>
          </p:nvSpPr>
          <p:spPr>
            <a:xfrm rot="-5400000">
              <a:off x="7789810" y="606336"/>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1" name="Google Shape;21;p2"/>
            <p:cNvSpPr/>
            <p:nvPr/>
          </p:nvSpPr>
          <p:spPr>
            <a:xfrm rot="-5400000">
              <a:off x="7789809" y="1833581"/>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2" name="Google Shape;22;p2"/>
            <p:cNvSpPr/>
            <p:nvPr/>
          </p:nvSpPr>
          <p:spPr>
            <a:xfrm rot="-5400000">
              <a:off x="6917959" y="2702591"/>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3" name="Google Shape;23;p2"/>
            <p:cNvSpPr/>
            <p:nvPr/>
          </p:nvSpPr>
          <p:spPr>
            <a:xfrm rot="-5400000">
              <a:off x="7778271" y="3560595"/>
              <a:ext cx="1134736"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4" name="Google Shape;24;p2"/>
            <p:cNvSpPr/>
            <p:nvPr/>
          </p:nvSpPr>
          <p:spPr>
            <a:xfrm rot="-5400000">
              <a:off x="5661494" y="2705711"/>
              <a:ext cx="1134735" cy="1133856"/>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25" name="Google Shape;25;p2"/>
            <p:cNvSpPr/>
            <p:nvPr/>
          </p:nvSpPr>
          <p:spPr>
            <a:xfrm rot="-5400000">
              <a:off x="8682507" y="-257172"/>
              <a:ext cx="1134736" cy="1133855"/>
            </a:xfrm>
            <a:prstGeom prst="octagon">
              <a:avLst>
                <a:gd name="adj" fmla="val 29289"/>
              </a:avLst>
            </a:prstGeom>
            <a:solidFill>
              <a:schemeClr val="lt1">
                <a:alpha val="37647"/>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grpSp>
      <p:sp>
        <p:nvSpPr>
          <p:cNvPr id="26" name="Google Shape;26;p2"/>
          <p:cNvSpPr txBox="1">
            <a:spLocks noGrp="1"/>
          </p:cNvSpPr>
          <p:nvPr>
            <p:ph type="ctrTitle"/>
          </p:nvPr>
        </p:nvSpPr>
        <p:spPr>
          <a:xfrm>
            <a:off x="4804368" y="2706591"/>
            <a:ext cx="6972043" cy="2344008"/>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4800" b="1" i="0" u="none" strike="noStrike" cap="none">
                <a:solidFill>
                  <a:schemeClr val="lt1"/>
                </a:solidFill>
                <a:latin typeface="Century Gothic"/>
                <a:ea typeface="Century Gothic"/>
                <a:cs typeface="Century Gothic"/>
                <a:sym typeface="Century Gothic"/>
              </a:defRPr>
            </a:lvl1pPr>
            <a:lvl2pPr lvl="1" algn="ctr">
              <a:spcBef>
                <a:spcPts val="0"/>
              </a:spcBef>
              <a:spcAft>
                <a:spcPts val="0"/>
              </a:spcAft>
              <a:buClr>
                <a:schemeClr val="dk1"/>
              </a:buClr>
              <a:buSzPts val="5200"/>
              <a:buFont typeface="Arial"/>
              <a:buNone/>
              <a:defRPr sz="6933">
                <a:solidFill>
                  <a:schemeClr val="dk1"/>
                </a:solidFill>
              </a:defRPr>
            </a:lvl2pPr>
            <a:lvl3pPr lvl="2" algn="ctr">
              <a:spcBef>
                <a:spcPts val="0"/>
              </a:spcBef>
              <a:spcAft>
                <a:spcPts val="0"/>
              </a:spcAft>
              <a:buClr>
                <a:schemeClr val="dk1"/>
              </a:buClr>
              <a:buSzPts val="5200"/>
              <a:buFont typeface="Arial"/>
              <a:buNone/>
              <a:defRPr sz="6933">
                <a:solidFill>
                  <a:schemeClr val="dk1"/>
                </a:solidFill>
              </a:defRPr>
            </a:lvl3pPr>
            <a:lvl4pPr lvl="3" algn="ctr">
              <a:spcBef>
                <a:spcPts val="0"/>
              </a:spcBef>
              <a:spcAft>
                <a:spcPts val="0"/>
              </a:spcAft>
              <a:buClr>
                <a:schemeClr val="dk1"/>
              </a:buClr>
              <a:buSzPts val="5200"/>
              <a:buFont typeface="Arial"/>
              <a:buNone/>
              <a:defRPr sz="6933">
                <a:solidFill>
                  <a:schemeClr val="dk1"/>
                </a:solidFill>
              </a:defRPr>
            </a:lvl4pPr>
            <a:lvl5pPr lvl="4" algn="ctr">
              <a:spcBef>
                <a:spcPts val="0"/>
              </a:spcBef>
              <a:spcAft>
                <a:spcPts val="0"/>
              </a:spcAft>
              <a:buClr>
                <a:schemeClr val="dk1"/>
              </a:buClr>
              <a:buSzPts val="5200"/>
              <a:buFont typeface="Arial"/>
              <a:buNone/>
              <a:defRPr sz="6933">
                <a:solidFill>
                  <a:schemeClr val="dk1"/>
                </a:solidFill>
              </a:defRPr>
            </a:lvl5pPr>
            <a:lvl6pPr lvl="5" algn="ctr">
              <a:spcBef>
                <a:spcPts val="0"/>
              </a:spcBef>
              <a:spcAft>
                <a:spcPts val="0"/>
              </a:spcAft>
              <a:buClr>
                <a:schemeClr val="dk1"/>
              </a:buClr>
              <a:buSzPts val="5200"/>
              <a:buFont typeface="Arial"/>
              <a:buNone/>
              <a:defRPr sz="6933">
                <a:solidFill>
                  <a:schemeClr val="dk1"/>
                </a:solidFill>
              </a:defRPr>
            </a:lvl6pPr>
            <a:lvl7pPr lvl="6" algn="ctr">
              <a:spcBef>
                <a:spcPts val="0"/>
              </a:spcBef>
              <a:spcAft>
                <a:spcPts val="0"/>
              </a:spcAft>
              <a:buClr>
                <a:schemeClr val="dk1"/>
              </a:buClr>
              <a:buSzPts val="5200"/>
              <a:buFont typeface="Arial"/>
              <a:buNone/>
              <a:defRPr sz="6933">
                <a:solidFill>
                  <a:schemeClr val="dk1"/>
                </a:solidFill>
              </a:defRPr>
            </a:lvl7pPr>
            <a:lvl8pPr lvl="7" algn="ctr">
              <a:spcBef>
                <a:spcPts val="0"/>
              </a:spcBef>
              <a:spcAft>
                <a:spcPts val="0"/>
              </a:spcAft>
              <a:buClr>
                <a:schemeClr val="dk1"/>
              </a:buClr>
              <a:buSzPts val="5200"/>
              <a:buFont typeface="Arial"/>
              <a:buNone/>
              <a:defRPr sz="6933">
                <a:solidFill>
                  <a:schemeClr val="dk1"/>
                </a:solidFill>
              </a:defRPr>
            </a:lvl8pPr>
            <a:lvl9pPr lvl="8" algn="ctr">
              <a:spcBef>
                <a:spcPts val="0"/>
              </a:spcBef>
              <a:spcAft>
                <a:spcPts val="0"/>
              </a:spcAft>
              <a:buClr>
                <a:schemeClr val="dk1"/>
              </a:buClr>
              <a:buSzPts val="5200"/>
              <a:buFont typeface="Arial"/>
              <a:buNone/>
              <a:defRPr sz="6933">
                <a:solidFill>
                  <a:schemeClr val="dk1"/>
                </a:solidFill>
              </a:defRPr>
            </a:lvl9pPr>
          </a:lstStyle>
          <a:p>
            <a:endParaRPr/>
          </a:p>
        </p:txBody>
      </p:sp>
      <p:sp>
        <p:nvSpPr>
          <p:cNvPr id="27" name="Google Shape;27;p2"/>
          <p:cNvSpPr txBox="1"/>
          <p:nvPr/>
        </p:nvSpPr>
        <p:spPr>
          <a:xfrm>
            <a:off x="8556171" y="5237735"/>
            <a:ext cx="3654879" cy="864347"/>
          </a:xfrm>
          <a:prstGeom prst="rect">
            <a:avLst/>
          </a:prstGeom>
          <a:solidFill>
            <a:srgbClr val="12336B"/>
          </a:solidFill>
          <a:ln>
            <a:noFill/>
          </a:ln>
        </p:spPr>
        <p:txBody>
          <a:bodyPr spcFirstLastPara="1" wrap="square" lIns="0" tIns="182875" rIns="228600" bIns="182875" anchor="t" anchorCtr="0">
            <a:noAutofit/>
          </a:bodyPr>
          <a:lstStyle/>
          <a:p>
            <a:pPr marL="0" marR="0" lvl="0" indent="0" algn="r" rtl="0">
              <a:lnSpc>
                <a:spcPct val="90000"/>
              </a:lnSpc>
              <a:spcBef>
                <a:spcPts val="0"/>
              </a:spcBef>
              <a:spcAft>
                <a:spcPts val="0"/>
              </a:spcAft>
              <a:buClr>
                <a:schemeClr val="lt1"/>
              </a:buClr>
              <a:buSzPts val="2130"/>
              <a:buFont typeface="Arial"/>
              <a:buNone/>
            </a:pPr>
            <a:r>
              <a:rPr lang="en-US" sz="2130" b="1" i="0" u="none" strike="noStrike" cap="none">
                <a:solidFill>
                  <a:schemeClr val="lt1"/>
                </a:solidFill>
                <a:latin typeface="Century Gothic"/>
                <a:ea typeface="Century Gothic"/>
                <a:cs typeface="Century Gothic"/>
                <a:sym typeface="Century Gothic"/>
              </a:rPr>
              <a:t>MISSIONS CAN’T WAIT.   </a:t>
            </a:r>
            <a:r>
              <a:rPr lang="en-US" sz="2130" b="0" i="0" u="none" strike="noStrike" cap="none">
                <a:solidFill>
                  <a:schemeClr val="lt1"/>
                </a:solidFill>
                <a:latin typeface="Century Gothic"/>
                <a:ea typeface="Century Gothic"/>
                <a:cs typeface="Century Gothic"/>
                <a:sym typeface="Century Gothic"/>
              </a:rPr>
              <a:t>    LET’S </a:t>
            </a:r>
            <a:r>
              <a:rPr lang="en-US" sz="2130" b="0" i="1" u="none" strike="noStrike" cap="none">
                <a:solidFill>
                  <a:schemeClr val="lt1"/>
                </a:solidFill>
                <a:latin typeface="Century Gothic"/>
                <a:ea typeface="Century Gothic"/>
                <a:cs typeface="Century Gothic"/>
                <a:sym typeface="Century Gothic"/>
              </a:rPr>
              <a:t>SPRINT</a:t>
            </a:r>
            <a:r>
              <a:rPr lang="en-US" sz="2130" b="0" i="0" u="none" strike="noStrike" cap="none">
                <a:solidFill>
                  <a:schemeClr val="lt1"/>
                </a:solidFill>
                <a:latin typeface="Century Gothic"/>
                <a:ea typeface="Century Gothic"/>
                <a:cs typeface="Century Gothic"/>
                <a:sym typeface="Century Gothic"/>
              </a:rPr>
              <a:t>. </a:t>
            </a:r>
            <a:endParaRPr/>
          </a:p>
        </p:txBody>
      </p:sp>
      <p:sp>
        <p:nvSpPr>
          <p:cNvPr id="28" name="Google Shape;28;p2"/>
          <p:cNvSpPr txBox="1"/>
          <p:nvPr/>
        </p:nvSpPr>
        <p:spPr>
          <a:xfrm>
            <a:off x="1169870" y="954986"/>
            <a:ext cx="141982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7F7F7F"/>
                </a:solidFill>
                <a:latin typeface="Calibri"/>
                <a:ea typeface="Calibri"/>
                <a:cs typeface="Calibri"/>
                <a:sym typeface="Calibri"/>
              </a:rPr>
              <a:t>octoconsulting.com</a:t>
            </a:r>
            <a:endParaRPr/>
          </a:p>
        </p:txBody>
      </p:sp>
      <p:sp>
        <p:nvSpPr>
          <p:cNvPr id="29" name="Google Shape;29;p2"/>
          <p:cNvSpPr txBox="1">
            <a:spLocks noGrp="1"/>
          </p:cNvSpPr>
          <p:nvPr>
            <p:ph type="subTitle" idx="1"/>
          </p:nvPr>
        </p:nvSpPr>
        <p:spPr>
          <a:xfrm>
            <a:off x="8641847" y="6260830"/>
            <a:ext cx="3405187" cy="3905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Emphasis Slide 2">
  <p:cSld name="Emphasis Slide 2">
    <p:spTree>
      <p:nvGrpSpPr>
        <p:cNvPr id="1" name="Shape 92"/>
        <p:cNvGrpSpPr/>
        <p:nvPr/>
      </p:nvGrpSpPr>
      <p:grpSpPr>
        <a:xfrm>
          <a:off x="0" y="0"/>
          <a:ext cx="0" cy="0"/>
          <a:chOff x="0" y="0"/>
          <a:chExt cx="0" cy="0"/>
        </a:xfrm>
      </p:grpSpPr>
      <p:grpSp>
        <p:nvGrpSpPr>
          <p:cNvPr id="93" name="Google Shape;93;p11"/>
          <p:cNvGrpSpPr/>
          <p:nvPr/>
        </p:nvGrpSpPr>
        <p:grpSpPr>
          <a:xfrm>
            <a:off x="-5855" y="-2461"/>
            <a:ext cx="4611459" cy="6873533"/>
            <a:chOff x="64394" y="-321613"/>
            <a:chExt cx="3853179" cy="5743294"/>
          </a:xfrm>
        </p:grpSpPr>
        <p:sp>
          <p:nvSpPr>
            <p:cNvPr id="94" name="Google Shape;94;p11"/>
            <p:cNvSpPr/>
            <p:nvPr/>
          </p:nvSpPr>
          <p:spPr>
            <a:xfrm>
              <a:off x="69303" y="163346"/>
              <a:ext cx="1054181" cy="1548458"/>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5" name="Google Shape;95;p11"/>
            <p:cNvSpPr/>
            <p:nvPr/>
          </p:nvSpPr>
          <p:spPr>
            <a:xfrm>
              <a:off x="1217095" y="165244"/>
              <a:ext cx="1548460" cy="1544661"/>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6" name="Google Shape;96;p11"/>
            <p:cNvSpPr/>
            <p:nvPr/>
          </p:nvSpPr>
          <p:spPr>
            <a:xfrm>
              <a:off x="64394" y="1795792"/>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7" name="Google Shape;97;p11"/>
            <p:cNvSpPr/>
            <p:nvPr/>
          </p:nvSpPr>
          <p:spPr>
            <a:xfrm>
              <a:off x="739918" y="2943558"/>
              <a:ext cx="1548458" cy="1544662"/>
            </a:xfrm>
            <a:prstGeom prst="octagon">
              <a:avLst>
                <a:gd name="adj" fmla="val 29289"/>
              </a:avLst>
            </a:pr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8" name="Google Shape;98;p11"/>
            <p:cNvSpPr/>
            <p:nvPr/>
          </p:nvSpPr>
          <p:spPr>
            <a:xfrm>
              <a:off x="71185" y="4101138"/>
              <a:ext cx="1048502" cy="1320543"/>
            </a:xfrm>
            <a:custGeom>
              <a:avLst/>
              <a:gdLst/>
              <a:ahLst/>
              <a:cxnLst/>
              <a:rect l="l" t="t" r="r" b="b"/>
              <a:pathLst>
                <a:path w="941130" h="1185312" extrusionOk="0">
                  <a:moveTo>
                    <a:pt x="0" y="1185312"/>
                  </a:moveTo>
                  <a:lnTo>
                    <a:pt x="0" y="0"/>
                  </a:lnTo>
                  <a:lnTo>
                    <a:pt x="535044" y="0"/>
                  </a:lnTo>
                  <a:lnTo>
                    <a:pt x="941130" y="406086"/>
                  </a:lnTo>
                  <a:lnTo>
                    <a:pt x="941130" y="980394"/>
                  </a:lnTo>
                  <a:lnTo>
                    <a:pt x="742308" y="1185312"/>
                  </a:lnTo>
                  <a:lnTo>
                    <a:pt x="0" y="1185312"/>
                  </a:lnTo>
                  <a:close/>
                </a:path>
              </a:pathLst>
            </a:custGeom>
            <a:solidFill>
              <a:srgbClr val="635E5C">
                <a:alpha val="20392"/>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9" name="Google Shape;99;p11"/>
            <p:cNvSpPr/>
            <p:nvPr/>
          </p:nvSpPr>
          <p:spPr>
            <a:xfrm>
              <a:off x="2369115" y="-321613"/>
              <a:ext cx="1548458" cy="874917"/>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100" name="Google Shape;100;p11"/>
          <p:cNvSpPr txBox="1">
            <a:spLocks noGrp="1"/>
          </p:cNvSpPr>
          <p:nvPr>
            <p:ph type="body" idx="1"/>
          </p:nvPr>
        </p:nvSpPr>
        <p:spPr>
          <a:xfrm>
            <a:off x="4291584" y="3050585"/>
            <a:ext cx="5754624"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01" name="Google Shape;101;p11"/>
          <p:cNvSpPr txBox="1">
            <a:spLocks noGrp="1"/>
          </p:cNvSpPr>
          <p:nvPr>
            <p:ph type="body" idx="2"/>
          </p:nvPr>
        </p:nvSpPr>
        <p:spPr>
          <a:xfrm>
            <a:off x="4291584" y="1504524"/>
            <a:ext cx="6697472"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2000"/>
              <a:buFont typeface="Arial"/>
              <a:buNone/>
              <a:defRPr sz="2000" b="1"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rporate Slide 1">
  <p:cSld name="Corporate Slide 1">
    <p:spTree>
      <p:nvGrpSpPr>
        <p:cNvPr id="1" name="Shape 102"/>
        <p:cNvGrpSpPr/>
        <p:nvPr/>
      </p:nvGrpSpPr>
      <p:grpSpPr>
        <a:xfrm>
          <a:off x="0" y="0"/>
          <a:ext cx="0" cy="0"/>
          <a:chOff x="0" y="0"/>
          <a:chExt cx="0" cy="0"/>
        </a:xfrm>
      </p:grpSpPr>
      <p:pic>
        <p:nvPicPr>
          <p:cNvPr id="103" name="Google Shape;103;p12"/>
          <p:cNvPicPr preferRelativeResize="0"/>
          <p:nvPr/>
        </p:nvPicPr>
        <p:blipFill rotWithShape="1">
          <a:blip r:embed="rId2">
            <a:alphaModFix/>
          </a:blip>
          <a:srcRect/>
          <a:stretch/>
        </p:blipFill>
        <p:spPr>
          <a:xfrm>
            <a:off x="0" y="838203"/>
            <a:ext cx="12191999" cy="2674747"/>
          </a:xfrm>
          <a:prstGeom prst="rect">
            <a:avLst/>
          </a:prstGeom>
          <a:noFill/>
          <a:ln>
            <a:noFill/>
          </a:ln>
        </p:spPr>
      </p:pic>
      <p:sp>
        <p:nvSpPr>
          <p:cNvPr id="104" name="Google Shape;104;p12"/>
          <p:cNvSpPr/>
          <p:nvPr/>
        </p:nvSpPr>
        <p:spPr>
          <a:xfrm>
            <a:off x="4507423" y="4006361"/>
            <a:ext cx="3185613" cy="627728"/>
          </a:xfrm>
          <a:prstGeom prst="rect">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5" name="Google Shape;105;p12"/>
          <p:cNvSpPr/>
          <p:nvPr/>
        </p:nvSpPr>
        <p:spPr>
          <a:xfrm>
            <a:off x="673426" y="4006361"/>
            <a:ext cx="3185613" cy="627728"/>
          </a:xfrm>
          <a:prstGeom prst="rect">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6" name="Google Shape;106;p12"/>
          <p:cNvSpPr/>
          <p:nvPr/>
        </p:nvSpPr>
        <p:spPr>
          <a:xfrm>
            <a:off x="8341734" y="4006361"/>
            <a:ext cx="3185613" cy="627728"/>
          </a:xfrm>
          <a:prstGeom prst="rect">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07" name="Google Shape;107;p12"/>
          <p:cNvSpPr/>
          <p:nvPr/>
        </p:nvSpPr>
        <p:spPr>
          <a:xfrm>
            <a:off x="4718645" y="4138557"/>
            <a:ext cx="372915" cy="325016"/>
          </a:xfrm>
          <a:custGeom>
            <a:avLst/>
            <a:gdLst/>
            <a:ahLst/>
            <a:cxnLst/>
            <a:rect l="l" t="t" r="r" b="b"/>
            <a:pathLst>
              <a:path w="46" h="40" extrusionOk="0">
                <a:moveTo>
                  <a:pt x="45" y="37"/>
                </a:moveTo>
                <a:cubicBezTo>
                  <a:pt x="24" y="1"/>
                  <a:pt x="24" y="1"/>
                  <a:pt x="24" y="1"/>
                </a:cubicBezTo>
                <a:cubicBezTo>
                  <a:pt x="24" y="0"/>
                  <a:pt x="24" y="0"/>
                  <a:pt x="23" y="0"/>
                </a:cubicBezTo>
                <a:cubicBezTo>
                  <a:pt x="22" y="0"/>
                  <a:pt x="22" y="0"/>
                  <a:pt x="22" y="1"/>
                </a:cubicBezTo>
                <a:cubicBezTo>
                  <a:pt x="1" y="37"/>
                  <a:pt x="1" y="37"/>
                  <a:pt x="1" y="37"/>
                </a:cubicBezTo>
                <a:cubicBezTo>
                  <a:pt x="0" y="38"/>
                  <a:pt x="0" y="39"/>
                  <a:pt x="1" y="39"/>
                </a:cubicBezTo>
                <a:cubicBezTo>
                  <a:pt x="1" y="39"/>
                  <a:pt x="1" y="40"/>
                  <a:pt x="2" y="40"/>
                </a:cubicBezTo>
                <a:cubicBezTo>
                  <a:pt x="44" y="40"/>
                  <a:pt x="44" y="40"/>
                  <a:pt x="44" y="40"/>
                </a:cubicBezTo>
                <a:cubicBezTo>
                  <a:pt x="44" y="40"/>
                  <a:pt x="45" y="39"/>
                  <a:pt x="45" y="39"/>
                </a:cubicBezTo>
                <a:cubicBezTo>
                  <a:pt x="46" y="39"/>
                  <a:pt x="46" y="38"/>
                  <a:pt x="45" y="37"/>
                </a:cubicBezTo>
                <a:close/>
                <a:moveTo>
                  <a:pt x="26" y="35"/>
                </a:moveTo>
                <a:cubicBezTo>
                  <a:pt x="20" y="35"/>
                  <a:pt x="20" y="35"/>
                  <a:pt x="20" y="35"/>
                </a:cubicBezTo>
                <a:cubicBezTo>
                  <a:pt x="20" y="30"/>
                  <a:pt x="20" y="30"/>
                  <a:pt x="20" y="30"/>
                </a:cubicBezTo>
                <a:cubicBezTo>
                  <a:pt x="26" y="30"/>
                  <a:pt x="26" y="30"/>
                  <a:pt x="26" y="30"/>
                </a:cubicBezTo>
                <a:lnTo>
                  <a:pt x="26" y="35"/>
                </a:lnTo>
                <a:close/>
                <a:moveTo>
                  <a:pt x="26" y="27"/>
                </a:moveTo>
                <a:cubicBezTo>
                  <a:pt x="20" y="27"/>
                  <a:pt x="20" y="27"/>
                  <a:pt x="20" y="27"/>
                </a:cubicBezTo>
                <a:cubicBezTo>
                  <a:pt x="20" y="13"/>
                  <a:pt x="20" y="13"/>
                  <a:pt x="20" y="13"/>
                </a:cubicBezTo>
                <a:cubicBezTo>
                  <a:pt x="26" y="13"/>
                  <a:pt x="26" y="13"/>
                  <a:pt x="26" y="13"/>
                </a:cubicBezTo>
                <a:lnTo>
                  <a:pt x="26"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8" name="Google Shape;108;p12"/>
          <p:cNvSpPr/>
          <p:nvPr/>
        </p:nvSpPr>
        <p:spPr>
          <a:xfrm>
            <a:off x="8565975" y="4169555"/>
            <a:ext cx="346671" cy="274837"/>
          </a:xfrm>
          <a:custGeom>
            <a:avLst/>
            <a:gdLst/>
            <a:ahLst/>
            <a:cxnLst/>
            <a:rect l="l" t="t" r="r" b="b"/>
            <a:pathLst>
              <a:path w="47" h="37" extrusionOk="0">
                <a:moveTo>
                  <a:pt x="45" y="11"/>
                </a:moveTo>
                <a:cubicBezTo>
                  <a:pt x="2" y="11"/>
                  <a:pt x="2" y="11"/>
                  <a:pt x="2" y="11"/>
                </a:cubicBezTo>
                <a:cubicBezTo>
                  <a:pt x="0" y="11"/>
                  <a:pt x="0" y="13"/>
                  <a:pt x="0" y="14"/>
                </a:cubicBezTo>
                <a:cubicBezTo>
                  <a:pt x="2" y="35"/>
                  <a:pt x="2" y="35"/>
                  <a:pt x="2" y="35"/>
                </a:cubicBezTo>
                <a:cubicBezTo>
                  <a:pt x="2" y="36"/>
                  <a:pt x="3" y="37"/>
                  <a:pt x="5" y="37"/>
                </a:cubicBezTo>
                <a:cubicBezTo>
                  <a:pt x="43" y="37"/>
                  <a:pt x="43" y="37"/>
                  <a:pt x="43" y="37"/>
                </a:cubicBezTo>
                <a:cubicBezTo>
                  <a:pt x="45" y="37"/>
                  <a:pt x="45" y="36"/>
                  <a:pt x="45" y="35"/>
                </a:cubicBezTo>
                <a:cubicBezTo>
                  <a:pt x="47" y="14"/>
                  <a:pt x="47" y="14"/>
                  <a:pt x="47" y="14"/>
                </a:cubicBezTo>
                <a:cubicBezTo>
                  <a:pt x="47" y="13"/>
                  <a:pt x="47" y="11"/>
                  <a:pt x="45" y="11"/>
                </a:cubicBezTo>
                <a:close/>
                <a:moveTo>
                  <a:pt x="43" y="6"/>
                </a:moveTo>
                <a:cubicBezTo>
                  <a:pt x="43" y="5"/>
                  <a:pt x="42" y="4"/>
                  <a:pt x="41" y="4"/>
                </a:cubicBezTo>
                <a:cubicBezTo>
                  <a:pt x="25" y="4"/>
                  <a:pt x="25" y="4"/>
                  <a:pt x="25" y="4"/>
                </a:cubicBezTo>
                <a:cubicBezTo>
                  <a:pt x="23" y="4"/>
                  <a:pt x="21" y="4"/>
                  <a:pt x="20" y="3"/>
                </a:cubicBezTo>
                <a:cubicBezTo>
                  <a:pt x="19" y="1"/>
                  <a:pt x="19" y="1"/>
                  <a:pt x="19" y="1"/>
                </a:cubicBezTo>
                <a:cubicBezTo>
                  <a:pt x="18" y="0"/>
                  <a:pt x="16" y="0"/>
                  <a:pt x="15" y="0"/>
                </a:cubicBezTo>
                <a:cubicBezTo>
                  <a:pt x="7" y="0"/>
                  <a:pt x="7" y="0"/>
                  <a:pt x="7" y="0"/>
                </a:cubicBezTo>
                <a:cubicBezTo>
                  <a:pt x="6" y="0"/>
                  <a:pt x="5" y="1"/>
                  <a:pt x="5" y="2"/>
                </a:cubicBezTo>
                <a:cubicBezTo>
                  <a:pt x="4" y="8"/>
                  <a:pt x="4" y="8"/>
                  <a:pt x="4" y="8"/>
                </a:cubicBezTo>
                <a:cubicBezTo>
                  <a:pt x="44" y="8"/>
                  <a:pt x="44" y="8"/>
                  <a:pt x="44" y="8"/>
                </a:cubicBezTo>
                <a:lnTo>
                  <a:pt x="43" y="6"/>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09" name="Google Shape;109;p12"/>
          <p:cNvSpPr/>
          <p:nvPr/>
        </p:nvSpPr>
        <p:spPr>
          <a:xfrm>
            <a:off x="904106" y="4163942"/>
            <a:ext cx="315749" cy="326047"/>
          </a:xfrm>
          <a:custGeom>
            <a:avLst/>
            <a:gdLst/>
            <a:ahLst/>
            <a:cxnLst/>
            <a:rect l="l" t="t" r="r" b="b"/>
            <a:pathLst>
              <a:path w="39" h="40" extrusionOk="0">
                <a:moveTo>
                  <a:pt x="17" y="0"/>
                </a:moveTo>
                <a:cubicBezTo>
                  <a:pt x="8" y="2"/>
                  <a:pt x="1" y="9"/>
                  <a:pt x="0" y="18"/>
                </a:cubicBezTo>
                <a:cubicBezTo>
                  <a:pt x="17" y="18"/>
                  <a:pt x="17" y="18"/>
                  <a:pt x="17" y="18"/>
                </a:cubicBezTo>
                <a:lnTo>
                  <a:pt x="17" y="0"/>
                </a:lnTo>
                <a:close/>
                <a:moveTo>
                  <a:pt x="22" y="0"/>
                </a:moveTo>
                <a:cubicBezTo>
                  <a:pt x="22" y="20"/>
                  <a:pt x="22" y="20"/>
                  <a:pt x="22" y="20"/>
                </a:cubicBezTo>
                <a:cubicBezTo>
                  <a:pt x="22" y="22"/>
                  <a:pt x="21" y="23"/>
                  <a:pt x="20" y="23"/>
                </a:cubicBezTo>
                <a:cubicBezTo>
                  <a:pt x="0" y="23"/>
                  <a:pt x="0" y="23"/>
                  <a:pt x="0" y="23"/>
                </a:cubicBezTo>
                <a:cubicBezTo>
                  <a:pt x="1" y="32"/>
                  <a:pt x="9" y="40"/>
                  <a:pt x="19" y="40"/>
                </a:cubicBezTo>
                <a:cubicBezTo>
                  <a:pt x="30" y="40"/>
                  <a:pt x="39" y="31"/>
                  <a:pt x="39" y="20"/>
                </a:cubicBezTo>
                <a:cubicBezTo>
                  <a:pt x="39" y="10"/>
                  <a:pt x="32" y="2"/>
                  <a:pt x="22" y="0"/>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110" name="Google Shape;110;p12"/>
          <p:cNvSpPr txBox="1">
            <a:spLocks noGrp="1"/>
          </p:cNvSpPr>
          <p:nvPr>
            <p:ph type="body" idx="1"/>
          </p:nvPr>
        </p:nvSpPr>
        <p:spPr>
          <a:xfrm>
            <a:off x="1219855" y="4080556"/>
            <a:ext cx="2497773"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1" name="Google Shape;111;p12"/>
          <p:cNvSpPr txBox="1">
            <a:spLocks noGrp="1"/>
          </p:cNvSpPr>
          <p:nvPr>
            <p:ph type="body" idx="2"/>
          </p:nvPr>
        </p:nvSpPr>
        <p:spPr>
          <a:xfrm>
            <a:off x="673426" y="4858253"/>
            <a:ext cx="3185613" cy="137592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2" name="Google Shape;112;p12"/>
          <p:cNvSpPr txBox="1">
            <a:spLocks noGrp="1"/>
          </p:cNvSpPr>
          <p:nvPr>
            <p:ph type="body" idx="3"/>
          </p:nvPr>
        </p:nvSpPr>
        <p:spPr>
          <a:xfrm>
            <a:off x="5091560" y="4080556"/>
            <a:ext cx="2497773"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3" name="Google Shape;113;p12"/>
          <p:cNvSpPr txBox="1">
            <a:spLocks noGrp="1"/>
          </p:cNvSpPr>
          <p:nvPr>
            <p:ph type="body" idx="4"/>
          </p:nvPr>
        </p:nvSpPr>
        <p:spPr>
          <a:xfrm>
            <a:off x="8912646" y="4080556"/>
            <a:ext cx="2497773"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4" name="Google Shape;114;p12"/>
          <p:cNvSpPr txBox="1">
            <a:spLocks noGrp="1"/>
          </p:cNvSpPr>
          <p:nvPr>
            <p:ph type="body" idx="5"/>
          </p:nvPr>
        </p:nvSpPr>
        <p:spPr>
          <a:xfrm>
            <a:off x="4507423" y="4858253"/>
            <a:ext cx="3185613" cy="137592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15" name="Google Shape;115;p12"/>
          <p:cNvSpPr txBox="1">
            <a:spLocks noGrp="1"/>
          </p:cNvSpPr>
          <p:nvPr>
            <p:ph type="body" idx="6"/>
          </p:nvPr>
        </p:nvSpPr>
        <p:spPr>
          <a:xfrm>
            <a:off x="8341734" y="4858253"/>
            <a:ext cx="3185613" cy="137592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rporate Slide 2">
  <p:cSld name="Corporate Slide 2">
    <p:spTree>
      <p:nvGrpSpPr>
        <p:cNvPr id="1" name="Shape 116"/>
        <p:cNvGrpSpPr/>
        <p:nvPr/>
      </p:nvGrpSpPr>
      <p:grpSpPr>
        <a:xfrm>
          <a:off x="0" y="0"/>
          <a:ext cx="0" cy="0"/>
          <a:chOff x="0" y="0"/>
          <a:chExt cx="0" cy="0"/>
        </a:xfrm>
      </p:grpSpPr>
      <p:sp>
        <p:nvSpPr>
          <p:cNvPr id="117" name="Google Shape;117;p13"/>
          <p:cNvSpPr txBox="1">
            <a:spLocks noGrp="1"/>
          </p:cNvSpPr>
          <p:nvPr>
            <p:ph type="body" idx="1"/>
          </p:nvPr>
        </p:nvSpPr>
        <p:spPr>
          <a:xfrm>
            <a:off x="6207834" y="982261"/>
            <a:ext cx="5496484" cy="1675595"/>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118" name="Google Shape;118;p13"/>
          <p:cNvPicPr preferRelativeResize="0"/>
          <p:nvPr/>
        </p:nvPicPr>
        <p:blipFill rotWithShape="1">
          <a:blip r:embed="rId2">
            <a:alphaModFix/>
          </a:blip>
          <a:srcRect/>
          <a:stretch/>
        </p:blipFill>
        <p:spPr>
          <a:xfrm>
            <a:off x="-1" y="-1"/>
            <a:ext cx="5453145" cy="6858000"/>
          </a:xfrm>
          <a:prstGeom prst="rect">
            <a:avLst/>
          </a:prstGeom>
          <a:noFill/>
          <a:ln>
            <a:noFill/>
          </a:ln>
        </p:spPr>
      </p:pic>
      <p:sp>
        <p:nvSpPr>
          <p:cNvPr id="119" name="Google Shape;119;p13"/>
          <p:cNvSpPr/>
          <p:nvPr/>
        </p:nvSpPr>
        <p:spPr>
          <a:xfrm>
            <a:off x="1" y="1"/>
            <a:ext cx="5453145" cy="6857999"/>
          </a:xfrm>
          <a:prstGeom prst="rect">
            <a:avLst/>
          </a:prstGeom>
          <a:solidFill>
            <a:srgbClr val="12336B">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0" name="Google Shape;120;p13"/>
          <p:cNvSpPr txBox="1">
            <a:spLocks noGrp="1"/>
          </p:cNvSpPr>
          <p:nvPr>
            <p:ph type="body" idx="2"/>
          </p:nvPr>
        </p:nvSpPr>
        <p:spPr>
          <a:xfrm>
            <a:off x="6207834" y="2924853"/>
            <a:ext cx="5496484" cy="1675595"/>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1" name="Google Shape;121;p13"/>
          <p:cNvSpPr txBox="1">
            <a:spLocks noGrp="1"/>
          </p:cNvSpPr>
          <p:nvPr>
            <p:ph type="body" idx="3"/>
          </p:nvPr>
        </p:nvSpPr>
        <p:spPr>
          <a:xfrm>
            <a:off x="711349" y="1194816"/>
            <a:ext cx="4100428" cy="441350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lt1"/>
              </a:buClr>
              <a:buSzPts val="4400"/>
              <a:buFont typeface="Arial"/>
              <a:buNone/>
              <a:defRPr sz="44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rporate Slide 4">
  <p:cSld name="Corporate Slide 4">
    <p:spTree>
      <p:nvGrpSpPr>
        <p:cNvPr id="1" name="Shape 122"/>
        <p:cNvGrpSpPr/>
        <p:nvPr/>
      </p:nvGrpSpPr>
      <p:grpSpPr>
        <a:xfrm>
          <a:off x="0" y="0"/>
          <a:ext cx="0" cy="0"/>
          <a:chOff x="0" y="0"/>
          <a:chExt cx="0" cy="0"/>
        </a:xfrm>
      </p:grpSpPr>
      <p:pic>
        <p:nvPicPr>
          <p:cNvPr id="123" name="Google Shape;123;p14"/>
          <p:cNvPicPr preferRelativeResize="0"/>
          <p:nvPr/>
        </p:nvPicPr>
        <p:blipFill rotWithShape="1">
          <a:blip r:embed="rId2">
            <a:alphaModFix amt="25000"/>
          </a:blip>
          <a:srcRect/>
          <a:stretch/>
        </p:blipFill>
        <p:spPr>
          <a:xfrm>
            <a:off x="730727" y="754745"/>
            <a:ext cx="12191999" cy="3032852"/>
          </a:xfrm>
          <a:prstGeom prst="rect">
            <a:avLst/>
          </a:prstGeom>
          <a:noFill/>
          <a:ln>
            <a:noFill/>
          </a:ln>
        </p:spPr>
      </p:pic>
      <p:sp>
        <p:nvSpPr>
          <p:cNvPr id="124" name="Google Shape;124;p14"/>
          <p:cNvSpPr txBox="1">
            <a:spLocks noGrp="1"/>
          </p:cNvSpPr>
          <p:nvPr>
            <p:ph type="body" idx="1"/>
          </p:nvPr>
        </p:nvSpPr>
        <p:spPr>
          <a:xfrm>
            <a:off x="2" y="1194818"/>
            <a:ext cx="12191205" cy="1011885"/>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5" name="Google Shape;125;p14"/>
          <p:cNvSpPr txBox="1">
            <a:spLocks noGrp="1"/>
          </p:cNvSpPr>
          <p:nvPr>
            <p:ph type="body" idx="2"/>
          </p:nvPr>
        </p:nvSpPr>
        <p:spPr>
          <a:xfrm>
            <a:off x="0" y="2353924"/>
            <a:ext cx="12126976" cy="640597"/>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12336B"/>
              </a:buClr>
              <a:buSzPts val="2000"/>
              <a:buFont typeface="Arial"/>
              <a:buNone/>
              <a:defRPr sz="2000" b="1"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6" name="Google Shape;126;p14"/>
          <p:cNvSpPr/>
          <p:nvPr/>
        </p:nvSpPr>
        <p:spPr>
          <a:xfrm>
            <a:off x="9837998" y="2999111"/>
            <a:ext cx="1544537" cy="1548384"/>
          </a:xfrm>
          <a:prstGeom prst="octagon">
            <a:avLst>
              <a:gd name="adj" fmla="val 29289"/>
            </a:avLst>
          </a:prstGeom>
          <a:solidFill>
            <a:srgbClr val="635E5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7" name="Google Shape;127;p14"/>
          <p:cNvSpPr/>
          <p:nvPr/>
        </p:nvSpPr>
        <p:spPr>
          <a:xfrm>
            <a:off x="6780005" y="2999111"/>
            <a:ext cx="1544537" cy="1548384"/>
          </a:xfrm>
          <a:prstGeom prst="octagon">
            <a:avLst>
              <a:gd name="adj" fmla="val 29289"/>
            </a:avLst>
          </a:prstGeom>
          <a:solidFill>
            <a:srgbClr val="12336B"/>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8" name="Google Shape;128;p14"/>
          <p:cNvSpPr/>
          <p:nvPr/>
        </p:nvSpPr>
        <p:spPr>
          <a:xfrm>
            <a:off x="3801960" y="2999111"/>
            <a:ext cx="1544537" cy="1548384"/>
          </a:xfrm>
          <a:prstGeom prst="octagon">
            <a:avLst>
              <a:gd name="adj" fmla="val 29289"/>
            </a:avLst>
          </a:prstGeom>
          <a:solidFill>
            <a:srgbClr val="4F94C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29" name="Google Shape;129;p14"/>
          <p:cNvSpPr/>
          <p:nvPr/>
        </p:nvSpPr>
        <p:spPr>
          <a:xfrm>
            <a:off x="783940" y="2999111"/>
            <a:ext cx="1544537" cy="1548384"/>
          </a:xfrm>
          <a:prstGeom prst="octagon">
            <a:avLst>
              <a:gd name="adj" fmla="val 29289"/>
            </a:avLst>
          </a:prstGeom>
          <a:solidFill>
            <a:srgbClr val="F5782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30" name="Google Shape;130;p14"/>
          <p:cNvSpPr/>
          <p:nvPr/>
        </p:nvSpPr>
        <p:spPr>
          <a:xfrm>
            <a:off x="4327215" y="3538603"/>
            <a:ext cx="494023" cy="469399"/>
          </a:xfrm>
          <a:custGeom>
            <a:avLst/>
            <a:gdLst/>
            <a:ahLst/>
            <a:cxnLst/>
            <a:rect l="l" t="t" r="r" b="b"/>
            <a:pathLst>
              <a:path w="51" h="48" extrusionOk="0">
                <a:moveTo>
                  <a:pt x="51" y="10"/>
                </a:moveTo>
                <a:cubicBezTo>
                  <a:pt x="51" y="14"/>
                  <a:pt x="51" y="14"/>
                  <a:pt x="51" y="14"/>
                </a:cubicBezTo>
                <a:cubicBezTo>
                  <a:pt x="48" y="14"/>
                  <a:pt x="48" y="14"/>
                  <a:pt x="48" y="14"/>
                </a:cubicBezTo>
                <a:cubicBezTo>
                  <a:pt x="48" y="15"/>
                  <a:pt x="47" y="15"/>
                  <a:pt x="46" y="15"/>
                </a:cubicBezTo>
                <a:cubicBezTo>
                  <a:pt x="5" y="15"/>
                  <a:pt x="5" y="15"/>
                  <a:pt x="5" y="15"/>
                </a:cubicBezTo>
                <a:cubicBezTo>
                  <a:pt x="4" y="15"/>
                  <a:pt x="3" y="15"/>
                  <a:pt x="3" y="14"/>
                </a:cubicBezTo>
                <a:cubicBezTo>
                  <a:pt x="0" y="14"/>
                  <a:pt x="0" y="14"/>
                  <a:pt x="0" y="14"/>
                </a:cubicBezTo>
                <a:cubicBezTo>
                  <a:pt x="0" y="10"/>
                  <a:pt x="0" y="10"/>
                  <a:pt x="0" y="10"/>
                </a:cubicBezTo>
                <a:cubicBezTo>
                  <a:pt x="26" y="0"/>
                  <a:pt x="26" y="0"/>
                  <a:pt x="26" y="0"/>
                </a:cubicBezTo>
                <a:lnTo>
                  <a:pt x="51" y="10"/>
                </a:lnTo>
                <a:close/>
                <a:moveTo>
                  <a:pt x="51" y="44"/>
                </a:moveTo>
                <a:cubicBezTo>
                  <a:pt x="51" y="48"/>
                  <a:pt x="51" y="48"/>
                  <a:pt x="51" y="48"/>
                </a:cubicBezTo>
                <a:cubicBezTo>
                  <a:pt x="0" y="48"/>
                  <a:pt x="0" y="48"/>
                  <a:pt x="0" y="48"/>
                </a:cubicBezTo>
                <a:cubicBezTo>
                  <a:pt x="0" y="44"/>
                  <a:pt x="0" y="44"/>
                  <a:pt x="0" y="44"/>
                </a:cubicBezTo>
                <a:cubicBezTo>
                  <a:pt x="0" y="43"/>
                  <a:pt x="1" y="43"/>
                  <a:pt x="2" y="43"/>
                </a:cubicBezTo>
                <a:cubicBezTo>
                  <a:pt x="50" y="43"/>
                  <a:pt x="50" y="43"/>
                  <a:pt x="50" y="43"/>
                </a:cubicBezTo>
                <a:cubicBezTo>
                  <a:pt x="51" y="43"/>
                  <a:pt x="51" y="43"/>
                  <a:pt x="51" y="44"/>
                </a:cubicBezTo>
                <a:close/>
                <a:moveTo>
                  <a:pt x="14" y="17"/>
                </a:moveTo>
                <a:cubicBezTo>
                  <a:pt x="14" y="38"/>
                  <a:pt x="14" y="38"/>
                  <a:pt x="14" y="38"/>
                </a:cubicBezTo>
                <a:cubicBezTo>
                  <a:pt x="17" y="38"/>
                  <a:pt x="17" y="38"/>
                  <a:pt x="17" y="38"/>
                </a:cubicBezTo>
                <a:cubicBezTo>
                  <a:pt x="17" y="17"/>
                  <a:pt x="17" y="17"/>
                  <a:pt x="17" y="17"/>
                </a:cubicBezTo>
                <a:cubicBezTo>
                  <a:pt x="24" y="17"/>
                  <a:pt x="24" y="17"/>
                  <a:pt x="24" y="17"/>
                </a:cubicBezTo>
                <a:cubicBezTo>
                  <a:pt x="24" y="38"/>
                  <a:pt x="24" y="38"/>
                  <a:pt x="24" y="38"/>
                </a:cubicBezTo>
                <a:cubicBezTo>
                  <a:pt x="27" y="38"/>
                  <a:pt x="27" y="38"/>
                  <a:pt x="27" y="38"/>
                </a:cubicBezTo>
                <a:cubicBezTo>
                  <a:pt x="27" y="17"/>
                  <a:pt x="27" y="17"/>
                  <a:pt x="27" y="17"/>
                </a:cubicBezTo>
                <a:cubicBezTo>
                  <a:pt x="34" y="17"/>
                  <a:pt x="34" y="17"/>
                  <a:pt x="34" y="17"/>
                </a:cubicBezTo>
                <a:cubicBezTo>
                  <a:pt x="34" y="38"/>
                  <a:pt x="34" y="38"/>
                  <a:pt x="34" y="38"/>
                </a:cubicBezTo>
                <a:cubicBezTo>
                  <a:pt x="38" y="38"/>
                  <a:pt x="38" y="38"/>
                  <a:pt x="38" y="38"/>
                </a:cubicBezTo>
                <a:cubicBezTo>
                  <a:pt x="38" y="17"/>
                  <a:pt x="38" y="17"/>
                  <a:pt x="38" y="17"/>
                </a:cubicBezTo>
                <a:cubicBezTo>
                  <a:pt x="45" y="17"/>
                  <a:pt x="45" y="17"/>
                  <a:pt x="45" y="17"/>
                </a:cubicBezTo>
                <a:cubicBezTo>
                  <a:pt x="45" y="38"/>
                  <a:pt x="45" y="38"/>
                  <a:pt x="45" y="38"/>
                </a:cubicBezTo>
                <a:cubicBezTo>
                  <a:pt x="46" y="38"/>
                  <a:pt x="46" y="38"/>
                  <a:pt x="46" y="38"/>
                </a:cubicBezTo>
                <a:cubicBezTo>
                  <a:pt x="47" y="38"/>
                  <a:pt x="48" y="38"/>
                  <a:pt x="48" y="39"/>
                </a:cubicBezTo>
                <a:cubicBezTo>
                  <a:pt x="48" y="41"/>
                  <a:pt x="48" y="41"/>
                  <a:pt x="48" y="41"/>
                </a:cubicBezTo>
                <a:cubicBezTo>
                  <a:pt x="3" y="41"/>
                  <a:pt x="3" y="41"/>
                  <a:pt x="3" y="41"/>
                </a:cubicBezTo>
                <a:cubicBezTo>
                  <a:pt x="3" y="39"/>
                  <a:pt x="3" y="39"/>
                  <a:pt x="3" y="39"/>
                </a:cubicBezTo>
                <a:cubicBezTo>
                  <a:pt x="3" y="38"/>
                  <a:pt x="4" y="38"/>
                  <a:pt x="5" y="38"/>
                </a:cubicBezTo>
                <a:cubicBezTo>
                  <a:pt x="7" y="38"/>
                  <a:pt x="7" y="38"/>
                  <a:pt x="7" y="38"/>
                </a:cubicBezTo>
                <a:cubicBezTo>
                  <a:pt x="7" y="17"/>
                  <a:pt x="7" y="17"/>
                  <a:pt x="7" y="17"/>
                </a:cubicBezTo>
                <a:lnTo>
                  <a:pt x="14" y="1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1" name="Google Shape;131;p14"/>
          <p:cNvSpPr/>
          <p:nvPr/>
        </p:nvSpPr>
        <p:spPr>
          <a:xfrm>
            <a:off x="10369290" y="3548935"/>
            <a:ext cx="500925" cy="425680"/>
          </a:xfrm>
          <a:custGeom>
            <a:avLst/>
            <a:gdLst/>
            <a:ahLst/>
            <a:cxnLst/>
            <a:rect l="l" t="t" r="r" b="b"/>
            <a:pathLst>
              <a:path w="48" h="41" extrusionOk="0">
                <a:moveTo>
                  <a:pt x="48" y="21"/>
                </a:moveTo>
                <a:cubicBezTo>
                  <a:pt x="0" y="21"/>
                  <a:pt x="0" y="21"/>
                  <a:pt x="0" y="21"/>
                </a:cubicBezTo>
                <a:cubicBezTo>
                  <a:pt x="0" y="11"/>
                  <a:pt x="0" y="11"/>
                  <a:pt x="0" y="11"/>
                </a:cubicBezTo>
                <a:cubicBezTo>
                  <a:pt x="0" y="9"/>
                  <a:pt x="2" y="7"/>
                  <a:pt x="5" y="7"/>
                </a:cubicBezTo>
                <a:cubicBezTo>
                  <a:pt x="14" y="7"/>
                  <a:pt x="14" y="7"/>
                  <a:pt x="14" y="7"/>
                </a:cubicBezTo>
                <a:cubicBezTo>
                  <a:pt x="14" y="2"/>
                  <a:pt x="14" y="2"/>
                  <a:pt x="14" y="2"/>
                </a:cubicBezTo>
                <a:cubicBezTo>
                  <a:pt x="14" y="1"/>
                  <a:pt x="15" y="0"/>
                  <a:pt x="17" y="0"/>
                </a:cubicBezTo>
                <a:cubicBezTo>
                  <a:pt x="32" y="0"/>
                  <a:pt x="32" y="0"/>
                  <a:pt x="32" y="0"/>
                </a:cubicBezTo>
                <a:cubicBezTo>
                  <a:pt x="33" y="0"/>
                  <a:pt x="35" y="1"/>
                  <a:pt x="35" y="2"/>
                </a:cubicBezTo>
                <a:cubicBezTo>
                  <a:pt x="35" y="7"/>
                  <a:pt x="35" y="7"/>
                  <a:pt x="35" y="7"/>
                </a:cubicBezTo>
                <a:cubicBezTo>
                  <a:pt x="44" y="7"/>
                  <a:pt x="44" y="7"/>
                  <a:pt x="44" y="7"/>
                </a:cubicBezTo>
                <a:cubicBezTo>
                  <a:pt x="46" y="7"/>
                  <a:pt x="48" y="9"/>
                  <a:pt x="48" y="11"/>
                </a:cubicBezTo>
                <a:lnTo>
                  <a:pt x="48" y="21"/>
                </a:lnTo>
                <a:close/>
                <a:moveTo>
                  <a:pt x="48" y="37"/>
                </a:moveTo>
                <a:cubicBezTo>
                  <a:pt x="48" y="39"/>
                  <a:pt x="46" y="41"/>
                  <a:pt x="44" y="41"/>
                </a:cubicBezTo>
                <a:cubicBezTo>
                  <a:pt x="5" y="41"/>
                  <a:pt x="5" y="41"/>
                  <a:pt x="5" y="41"/>
                </a:cubicBezTo>
                <a:cubicBezTo>
                  <a:pt x="2" y="41"/>
                  <a:pt x="0" y="39"/>
                  <a:pt x="0" y="37"/>
                </a:cubicBezTo>
                <a:cubicBezTo>
                  <a:pt x="0" y="24"/>
                  <a:pt x="0" y="24"/>
                  <a:pt x="0" y="24"/>
                </a:cubicBezTo>
                <a:cubicBezTo>
                  <a:pt x="18" y="24"/>
                  <a:pt x="18" y="24"/>
                  <a:pt x="18" y="24"/>
                </a:cubicBezTo>
                <a:cubicBezTo>
                  <a:pt x="18" y="28"/>
                  <a:pt x="18" y="28"/>
                  <a:pt x="18" y="28"/>
                </a:cubicBezTo>
                <a:cubicBezTo>
                  <a:pt x="18" y="29"/>
                  <a:pt x="19" y="30"/>
                  <a:pt x="20" y="30"/>
                </a:cubicBezTo>
                <a:cubicBezTo>
                  <a:pt x="29" y="30"/>
                  <a:pt x="29" y="30"/>
                  <a:pt x="29" y="30"/>
                </a:cubicBezTo>
                <a:cubicBezTo>
                  <a:pt x="30" y="30"/>
                  <a:pt x="30" y="29"/>
                  <a:pt x="30" y="28"/>
                </a:cubicBezTo>
                <a:cubicBezTo>
                  <a:pt x="30" y="24"/>
                  <a:pt x="30" y="24"/>
                  <a:pt x="30" y="24"/>
                </a:cubicBezTo>
                <a:cubicBezTo>
                  <a:pt x="48" y="24"/>
                  <a:pt x="48" y="24"/>
                  <a:pt x="48" y="24"/>
                </a:cubicBezTo>
                <a:lnTo>
                  <a:pt x="48" y="37"/>
                </a:lnTo>
                <a:close/>
                <a:moveTo>
                  <a:pt x="31" y="7"/>
                </a:moveTo>
                <a:cubicBezTo>
                  <a:pt x="31" y="3"/>
                  <a:pt x="31" y="3"/>
                  <a:pt x="31" y="3"/>
                </a:cubicBezTo>
                <a:cubicBezTo>
                  <a:pt x="17" y="3"/>
                  <a:pt x="17" y="3"/>
                  <a:pt x="17" y="3"/>
                </a:cubicBezTo>
                <a:cubicBezTo>
                  <a:pt x="17" y="7"/>
                  <a:pt x="17" y="7"/>
                  <a:pt x="17" y="7"/>
                </a:cubicBezTo>
                <a:lnTo>
                  <a:pt x="31" y="7"/>
                </a:lnTo>
                <a:close/>
                <a:moveTo>
                  <a:pt x="28" y="27"/>
                </a:moveTo>
                <a:cubicBezTo>
                  <a:pt x="21" y="27"/>
                  <a:pt x="21" y="27"/>
                  <a:pt x="21" y="27"/>
                </a:cubicBezTo>
                <a:cubicBezTo>
                  <a:pt x="21" y="24"/>
                  <a:pt x="21" y="24"/>
                  <a:pt x="21" y="24"/>
                </a:cubicBezTo>
                <a:cubicBezTo>
                  <a:pt x="28" y="24"/>
                  <a:pt x="28" y="24"/>
                  <a:pt x="28" y="24"/>
                </a:cubicBezTo>
                <a:lnTo>
                  <a:pt x="28"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2" name="Google Shape;132;p14"/>
          <p:cNvSpPr/>
          <p:nvPr/>
        </p:nvSpPr>
        <p:spPr>
          <a:xfrm>
            <a:off x="7304110" y="3551177"/>
            <a:ext cx="496324" cy="407272"/>
          </a:xfrm>
          <a:custGeom>
            <a:avLst/>
            <a:gdLst/>
            <a:ahLst/>
            <a:cxnLst/>
            <a:rect l="l" t="t" r="r" b="b"/>
            <a:pathLst>
              <a:path w="43" h="35" extrusionOk="0">
                <a:moveTo>
                  <a:pt x="42" y="20"/>
                </a:moveTo>
                <a:cubicBezTo>
                  <a:pt x="35" y="2"/>
                  <a:pt x="35" y="2"/>
                  <a:pt x="35" y="2"/>
                </a:cubicBezTo>
                <a:cubicBezTo>
                  <a:pt x="34" y="1"/>
                  <a:pt x="33" y="0"/>
                  <a:pt x="31" y="0"/>
                </a:cubicBezTo>
                <a:cubicBezTo>
                  <a:pt x="26" y="0"/>
                  <a:pt x="26" y="0"/>
                  <a:pt x="26" y="0"/>
                </a:cubicBezTo>
                <a:cubicBezTo>
                  <a:pt x="27" y="9"/>
                  <a:pt x="27" y="9"/>
                  <a:pt x="27" y="9"/>
                </a:cubicBezTo>
                <a:cubicBezTo>
                  <a:pt x="34" y="9"/>
                  <a:pt x="34" y="9"/>
                  <a:pt x="34" y="9"/>
                </a:cubicBezTo>
                <a:cubicBezTo>
                  <a:pt x="22" y="19"/>
                  <a:pt x="22" y="19"/>
                  <a:pt x="22" y="19"/>
                </a:cubicBezTo>
                <a:cubicBezTo>
                  <a:pt x="10" y="9"/>
                  <a:pt x="10" y="9"/>
                  <a:pt x="10" y="9"/>
                </a:cubicBezTo>
                <a:cubicBezTo>
                  <a:pt x="16" y="9"/>
                  <a:pt x="16" y="9"/>
                  <a:pt x="16" y="9"/>
                </a:cubicBezTo>
                <a:cubicBezTo>
                  <a:pt x="17" y="0"/>
                  <a:pt x="17" y="0"/>
                  <a:pt x="17" y="0"/>
                </a:cubicBezTo>
                <a:cubicBezTo>
                  <a:pt x="12" y="0"/>
                  <a:pt x="12" y="0"/>
                  <a:pt x="12" y="0"/>
                </a:cubicBezTo>
                <a:cubicBezTo>
                  <a:pt x="11" y="0"/>
                  <a:pt x="9" y="1"/>
                  <a:pt x="9" y="2"/>
                </a:cubicBezTo>
                <a:cubicBezTo>
                  <a:pt x="1" y="20"/>
                  <a:pt x="1" y="20"/>
                  <a:pt x="1" y="20"/>
                </a:cubicBezTo>
                <a:cubicBezTo>
                  <a:pt x="1" y="21"/>
                  <a:pt x="0" y="23"/>
                  <a:pt x="1" y="24"/>
                </a:cubicBezTo>
                <a:cubicBezTo>
                  <a:pt x="2" y="33"/>
                  <a:pt x="2" y="33"/>
                  <a:pt x="2" y="33"/>
                </a:cubicBezTo>
                <a:cubicBezTo>
                  <a:pt x="3" y="34"/>
                  <a:pt x="4" y="35"/>
                  <a:pt x="5" y="35"/>
                </a:cubicBezTo>
                <a:cubicBezTo>
                  <a:pt x="38" y="35"/>
                  <a:pt x="38" y="35"/>
                  <a:pt x="38" y="35"/>
                </a:cubicBezTo>
                <a:cubicBezTo>
                  <a:pt x="40" y="35"/>
                  <a:pt x="41" y="34"/>
                  <a:pt x="41" y="33"/>
                </a:cubicBezTo>
                <a:cubicBezTo>
                  <a:pt x="43" y="24"/>
                  <a:pt x="43" y="24"/>
                  <a:pt x="43" y="24"/>
                </a:cubicBezTo>
                <a:cubicBezTo>
                  <a:pt x="43" y="23"/>
                  <a:pt x="43" y="21"/>
                  <a:pt x="42" y="20"/>
                </a:cubicBezTo>
                <a:close/>
                <a:moveTo>
                  <a:pt x="39" y="26"/>
                </a:moveTo>
                <a:cubicBezTo>
                  <a:pt x="38" y="29"/>
                  <a:pt x="38" y="29"/>
                  <a:pt x="38" y="29"/>
                </a:cubicBezTo>
                <a:cubicBezTo>
                  <a:pt x="38" y="31"/>
                  <a:pt x="37" y="32"/>
                  <a:pt x="36" y="32"/>
                </a:cubicBezTo>
                <a:cubicBezTo>
                  <a:pt x="8" y="32"/>
                  <a:pt x="8" y="32"/>
                  <a:pt x="8" y="32"/>
                </a:cubicBezTo>
                <a:cubicBezTo>
                  <a:pt x="7" y="32"/>
                  <a:pt x="5" y="31"/>
                  <a:pt x="5" y="29"/>
                </a:cubicBezTo>
                <a:cubicBezTo>
                  <a:pt x="5" y="26"/>
                  <a:pt x="5" y="26"/>
                  <a:pt x="5" y="26"/>
                </a:cubicBezTo>
                <a:cubicBezTo>
                  <a:pt x="4" y="24"/>
                  <a:pt x="5" y="23"/>
                  <a:pt x="7" y="23"/>
                </a:cubicBezTo>
                <a:cubicBezTo>
                  <a:pt x="37" y="23"/>
                  <a:pt x="37" y="23"/>
                  <a:pt x="37" y="23"/>
                </a:cubicBezTo>
                <a:cubicBezTo>
                  <a:pt x="38" y="23"/>
                  <a:pt x="39" y="24"/>
                  <a:pt x="39" y="26"/>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3" name="Google Shape;133;p14"/>
          <p:cNvSpPr/>
          <p:nvPr/>
        </p:nvSpPr>
        <p:spPr>
          <a:xfrm>
            <a:off x="1251663" y="3516854"/>
            <a:ext cx="609088" cy="427980"/>
          </a:xfrm>
          <a:custGeom>
            <a:avLst/>
            <a:gdLst/>
            <a:ahLst/>
            <a:cxnLst/>
            <a:rect l="l" t="t" r="r" b="b"/>
            <a:pathLst>
              <a:path w="54" h="38" extrusionOk="0">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34" name="Google Shape;134;p14"/>
          <p:cNvSpPr txBox="1">
            <a:spLocks noGrp="1"/>
          </p:cNvSpPr>
          <p:nvPr>
            <p:ph type="body" idx="3"/>
          </p:nvPr>
        </p:nvSpPr>
        <p:spPr>
          <a:xfrm>
            <a:off x="585216" y="4900509"/>
            <a:ext cx="191008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4"/>
          <p:cNvSpPr txBox="1">
            <a:spLocks noGrp="1"/>
          </p:cNvSpPr>
          <p:nvPr>
            <p:ph type="body" idx="4"/>
          </p:nvPr>
        </p:nvSpPr>
        <p:spPr>
          <a:xfrm>
            <a:off x="3619185" y="4900509"/>
            <a:ext cx="191008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6" name="Google Shape;136;p14"/>
          <p:cNvSpPr txBox="1">
            <a:spLocks noGrp="1"/>
          </p:cNvSpPr>
          <p:nvPr>
            <p:ph type="body" idx="5"/>
          </p:nvPr>
        </p:nvSpPr>
        <p:spPr>
          <a:xfrm>
            <a:off x="6659057" y="4900509"/>
            <a:ext cx="191008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7" name="Google Shape;137;p14"/>
          <p:cNvSpPr txBox="1">
            <a:spLocks noGrp="1"/>
          </p:cNvSpPr>
          <p:nvPr>
            <p:ph type="body" idx="6"/>
          </p:nvPr>
        </p:nvSpPr>
        <p:spPr>
          <a:xfrm>
            <a:off x="9682673" y="4900509"/>
            <a:ext cx="191008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rporate Slide 5">
  <p:cSld name="Corporate Slide 5">
    <p:spTree>
      <p:nvGrpSpPr>
        <p:cNvPr id="1" name="Shape 138"/>
        <p:cNvGrpSpPr/>
        <p:nvPr/>
      </p:nvGrpSpPr>
      <p:grpSpPr>
        <a:xfrm>
          <a:off x="0" y="0"/>
          <a:ext cx="0" cy="0"/>
          <a:chOff x="0" y="0"/>
          <a:chExt cx="0" cy="0"/>
        </a:xfrm>
      </p:grpSpPr>
      <p:sp>
        <p:nvSpPr>
          <p:cNvPr id="139" name="Google Shape;139;p1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140" name="Google Shape;140;p15"/>
          <p:cNvPicPr preferRelativeResize="0"/>
          <p:nvPr/>
        </p:nvPicPr>
        <p:blipFill rotWithShape="1">
          <a:blip r:embed="rId2">
            <a:alphaModFix/>
          </a:blip>
          <a:srcRect/>
          <a:stretch/>
        </p:blipFill>
        <p:spPr>
          <a:xfrm>
            <a:off x="0" y="0"/>
            <a:ext cx="4977155" cy="6858000"/>
          </a:xfrm>
          <a:prstGeom prst="rect">
            <a:avLst/>
          </a:prstGeom>
          <a:noFill/>
          <a:ln>
            <a:noFill/>
          </a:ln>
        </p:spPr>
      </p:pic>
      <p:pic>
        <p:nvPicPr>
          <p:cNvPr id="141" name="Google Shape;141;p15"/>
          <p:cNvPicPr preferRelativeResize="0"/>
          <p:nvPr/>
        </p:nvPicPr>
        <p:blipFill rotWithShape="1">
          <a:blip r:embed="rId3">
            <a:alphaModFix/>
          </a:blip>
          <a:srcRect/>
          <a:stretch/>
        </p:blipFill>
        <p:spPr>
          <a:xfrm>
            <a:off x="-15062" y="0"/>
            <a:ext cx="4992217" cy="6858000"/>
          </a:xfrm>
          <a:prstGeom prst="rect">
            <a:avLst/>
          </a:prstGeom>
          <a:noFill/>
          <a:ln>
            <a:noFill/>
          </a:ln>
        </p:spPr>
      </p:pic>
      <p:sp>
        <p:nvSpPr>
          <p:cNvPr id="142" name="Google Shape;142;p15"/>
          <p:cNvSpPr/>
          <p:nvPr/>
        </p:nvSpPr>
        <p:spPr>
          <a:xfrm>
            <a:off x="4298692" y="4748936"/>
            <a:ext cx="1356925" cy="1353312"/>
          </a:xfrm>
          <a:prstGeom prst="octagon">
            <a:avLst>
              <a:gd name="adj" fmla="val 29289"/>
            </a:avLst>
          </a:prstGeom>
          <a:solidFill>
            <a:srgbClr val="12336B"/>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3" name="Google Shape;143;p15"/>
          <p:cNvSpPr/>
          <p:nvPr/>
        </p:nvSpPr>
        <p:spPr>
          <a:xfrm>
            <a:off x="4298692" y="2736124"/>
            <a:ext cx="1356925" cy="1353312"/>
          </a:xfrm>
          <a:prstGeom prst="octagon">
            <a:avLst>
              <a:gd name="adj" fmla="val 29289"/>
            </a:avLst>
          </a:prstGeom>
          <a:solidFill>
            <a:srgbClr val="4F94C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4" name="Google Shape;144;p15"/>
          <p:cNvSpPr/>
          <p:nvPr/>
        </p:nvSpPr>
        <p:spPr>
          <a:xfrm>
            <a:off x="4298692" y="843977"/>
            <a:ext cx="1356925" cy="1353312"/>
          </a:xfrm>
          <a:prstGeom prst="octagon">
            <a:avLst>
              <a:gd name="adj" fmla="val 29289"/>
            </a:avLst>
          </a:prstGeom>
          <a:solidFill>
            <a:srgbClr val="F5782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45" name="Google Shape;145;p15"/>
          <p:cNvSpPr/>
          <p:nvPr/>
        </p:nvSpPr>
        <p:spPr>
          <a:xfrm>
            <a:off x="4657177" y="1279279"/>
            <a:ext cx="609088" cy="427980"/>
          </a:xfrm>
          <a:custGeom>
            <a:avLst/>
            <a:gdLst/>
            <a:ahLst/>
            <a:cxnLst/>
            <a:rect l="l" t="t" r="r" b="b"/>
            <a:pathLst>
              <a:path w="54" h="38" extrusionOk="0">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6" name="Google Shape;146;p15"/>
          <p:cNvSpPr/>
          <p:nvPr/>
        </p:nvSpPr>
        <p:spPr>
          <a:xfrm>
            <a:off x="4726040" y="5181885"/>
            <a:ext cx="500925" cy="425680"/>
          </a:xfrm>
          <a:custGeom>
            <a:avLst/>
            <a:gdLst/>
            <a:ahLst/>
            <a:cxnLst/>
            <a:rect l="l" t="t" r="r" b="b"/>
            <a:pathLst>
              <a:path w="48" h="41" extrusionOk="0">
                <a:moveTo>
                  <a:pt x="48" y="21"/>
                </a:moveTo>
                <a:cubicBezTo>
                  <a:pt x="0" y="21"/>
                  <a:pt x="0" y="21"/>
                  <a:pt x="0" y="21"/>
                </a:cubicBezTo>
                <a:cubicBezTo>
                  <a:pt x="0" y="11"/>
                  <a:pt x="0" y="11"/>
                  <a:pt x="0" y="11"/>
                </a:cubicBezTo>
                <a:cubicBezTo>
                  <a:pt x="0" y="9"/>
                  <a:pt x="2" y="7"/>
                  <a:pt x="5" y="7"/>
                </a:cubicBezTo>
                <a:cubicBezTo>
                  <a:pt x="14" y="7"/>
                  <a:pt x="14" y="7"/>
                  <a:pt x="14" y="7"/>
                </a:cubicBezTo>
                <a:cubicBezTo>
                  <a:pt x="14" y="2"/>
                  <a:pt x="14" y="2"/>
                  <a:pt x="14" y="2"/>
                </a:cubicBezTo>
                <a:cubicBezTo>
                  <a:pt x="14" y="1"/>
                  <a:pt x="15" y="0"/>
                  <a:pt x="17" y="0"/>
                </a:cubicBezTo>
                <a:cubicBezTo>
                  <a:pt x="32" y="0"/>
                  <a:pt x="32" y="0"/>
                  <a:pt x="32" y="0"/>
                </a:cubicBezTo>
                <a:cubicBezTo>
                  <a:pt x="33" y="0"/>
                  <a:pt x="35" y="1"/>
                  <a:pt x="35" y="2"/>
                </a:cubicBezTo>
                <a:cubicBezTo>
                  <a:pt x="35" y="7"/>
                  <a:pt x="35" y="7"/>
                  <a:pt x="35" y="7"/>
                </a:cubicBezTo>
                <a:cubicBezTo>
                  <a:pt x="44" y="7"/>
                  <a:pt x="44" y="7"/>
                  <a:pt x="44" y="7"/>
                </a:cubicBezTo>
                <a:cubicBezTo>
                  <a:pt x="46" y="7"/>
                  <a:pt x="48" y="9"/>
                  <a:pt x="48" y="11"/>
                </a:cubicBezTo>
                <a:lnTo>
                  <a:pt x="48" y="21"/>
                </a:lnTo>
                <a:close/>
                <a:moveTo>
                  <a:pt x="48" y="37"/>
                </a:moveTo>
                <a:cubicBezTo>
                  <a:pt x="48" y="39"/>
                  <a:pt x="46" y="41"/>
                  <a:pt x="44" y="41"/>
                </a:cubicBezTo>
                <a:cubicBezTo>
                  <a:pt x="5" y="41"/>
                  <a:pt x="5" y="41"/>
                  <a:pt x="5" y="41"/>
                </a:cubicBezTo>
                <a:cubicBezTo>
                  <a:pt x="2" y="41"/>
                  <a:pt x="0" y="39"/>
                  <a:pt x="0" y="37"/>
                </a:cubicBezTo>
                <a:cubicBezTo>
                  <a:pt x="0" y="24"/>
                  <a:pt x="0" y="24"/>
                  <a:pt x="0" y="24"/>
                </a:cubicBezTo>
                <a:cubicBezTo>
                  <a:pt x="18" y="24"/>
                  <a:pt x="18" y="24"/>
                  <a:pt x="18" y="24"/>
                </a:cubicBezTo>
                <a:cubicBezTo>
                  <a:pt x="18" y="28"/>
                  <a:pt x="18" y="28"/>
                  <a:pt x="18" y="28"/>
                </a:cubicBezTo>
                <a:cubicBezTo>
                  <a:pt x="18" y="29"/>
                  <a:pt x="19" y="30"/>
                  <a:pt x="20" y="30"/>
                </a:cubicBezTo>
                <a:cubicBezTo>
                  <a:pt x="29" y="30"/>
                  <a:pt x="29" y="30"/>
                  <a:pt x="29" y="30"/>
                </a:cubicBezTo>
                <a:cubicBezTo>
                  <a:pt x="30" y="30"/>
                  <a:pt x="30" y="29"/>
                  <a:pt x="30" y="28"/>
                </a:cubicBezTo>
                <a:cubicBezTo>
                  <a:pt x="30" y="24"/>
                  <a:pt x="30" y="24"/>
                  <a:pt x="30" y="24"/>
                </a:cubicBezTo>
                <a:cubicBezTo>
                  <a:pt x="48" y="24"/>
                  <a:pt x="48" y="24"/>
                  <a:pt x="48" y="24"/>
                </a:cubicBezTo>
                <a:lnTo>
                  <a:pt x="48" y="37"/>
                </a:lnTo>
                <a:close/>
                <a:moveTo>
                  <a:pt x="31" y="7"/>
                </a:moveTo>
                <a:cubicBezTo>
                  <a:pt x="31" y="3"/>
                  <a:pt x="31" y="3"/>
                  <a:pt x="31" y="3"/>
                </a:cubicBezTo>
                <a:cubicBezTo>
                  <a:pt x="17" y="3"/>
                  <a:pt x="17" y="3"/>
                  <a:pt x="17" y="3"/>
                </a:cubicBezTo>
                <a:cubicBezTo>
                  <a:pt x="17" y="7"/>
                  <a:pt x="17" y="7"/>
                  <a:pt x="17" y="7"/>
                </a:cubicBezTo>
                <a:lnTo>
                  <a:pt x="31" y="7"/>
                </a:lnTo>
                <a:close/>
                <a:moveTo>
                  <a:pt x="28" y="27"/>
                </a:moveTo>
                <a:cubicBezTo>
                  <a:pt x="21" y="27"/>
                  <a:pt x="21" y="27"/>
                  <a:pt x="21" y="27"/>
                </a:cubicBezTo>
                <a:cubicBezTo>
                  <a:pt x="21" y="24"/>
                  <a:pt x="21" y="24"/>
                  <a:pt x="21" y="24"/>
                </a:cubicBezTo>
                <a:cubicBezTo>
                  <a:pt x="28" y="24"/>
                  <a:pt x="28" y="24"/>
                  <a:pt x="28" y="24"/>
                </a:cubicBezTo>
                <a:lnTo>
                  <a:pt x="28"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7" name="Google Shape;147;p15"/>
          <p:cNvSpPr/>
          <p:nvPr/>
        </p:nvSpPr>
        <p:spPr>
          <a:xfrm>
            <a:off x="4709063" y="3209144"/>
            <a:ext cx="496324" cy="407272"/>
          </a:xfrm>
          <a:custGeom>
            <a:avLst/>
            <a:gdLst/>
            <a:ahLst/>
            <a:cxnLst/>
            <a:rect l="l" t="t" r="r" b="b"/>
            <a:pathLst>
              <a:path w="43" h="35" extrusionOk="0">
                <a:moveTo>
                  <a:pt x="42" y="20"/>
                </a:moveTo>
                <a:cubicBezTo>
                  <a:pt x="35" y="2"/>
                  <a:pt x="35" y="2"/>
                  <a:pt x="35" y="2"/>
                </a:cubicBezTo>
                <a:cubicBezTo>
                  <a:pt x="34" y="1"/>
                  <a:pt x="33" y="0"/>
                  <a:pt x="31" y="0"/>
                </a:cubicBezTo>
                <a:cubicBezTo>
                  <a:pt x="26" y="0"/>
                  <a:pt x="26" y="0"/>
                  <a:pt x="26" y="0"/>
                </a:cubicBezTo>
                <a:cubicBezTo>
                  <a:pt x="27" y="9"/>
                  <a:pt x="27" y="9"/>
                  <a:pt x="27" y="9"/>
                </a:cubicBezTo>
                <a:cubicBezTo>
                  <a:pt x="34" y="9"/>
                  <a:pt x="34" y="9"/>
                  <a:pt x="34" y="9"/>
                </a:cubicBezTo>
                <a:cubicBezTo>
                  <a:pt x="22" y="19"/>
                  <a:pt x="22" y="19"/>
                  <a:pt x="22" y="19"/>
                </a:cubicBezTo>
                <a:cubicBezTo>
                  <a:pt x="10" y="9"/>
                  <a:pt x="10" y="9"/>
                  <a:pt x="10" y="9"/>
                </a:cubicBezTo>
                <a:cubicBezTo>
                  <a:pt x="16" y="9"/>
                  <a:pt x="16" y="9"/>
                  <a:pt x="16" y="9"/>
                </a:cubicBezTo>
                <a:cubicBezTo>
                  <a:pt x="17" y="0"/>
                  <a:pt x="17" y="0"/>
                  <a:pt x="17" y="0"/>
                </a:cubicBezTo>
                <a:cubicBezTo>
                  <a:pt x="12" y="0"/>
                  <a:pt x="12" y="0"/>
                  <a:pt x="12" y="0"/>
                </a:cubicBezTo>
                <a:cubicBezTo>
                  <a:pt x="11" y="0"/>
                  <a:pt x="9" y="1"/>
                  <a:pt x="9" y="2"/>
                </a:cubicBezTo>
                <a:cubicBezTo>
                  <a:pt x="1" y="20"/>
                  <a:pt x="1" y="20"/>
                  <a:pt x="1" y="20"/>
                </a:cubicBezTo>
                <a:cubicBezTo>
                  <a:pt x="1" y="21"/>
                  <a:pt x="0" y="23"/>
                  <a:pt x="1" y="24"/>
                </a:cubicBezTo>
                <a:cubicBezTo>
                  <a:pt x="2" y="33"/>
                  <a:pt x="2" y="33"/>
                  <a:pt x="2" y="33"/>
                </a:cubicBezTo>
                <a:cubicBezTo>
                  <a:pt x="3" y="34"/>
                  <a:pt x="4" y="35"/>
                  <a:pt x="5" y="35"/>
                </a:cubicBezTo>
                <a:cubicBezTo>
                  <a:pt x="38" y="35"/>
                  <a:pt x="38" y="35"/>
                  <a:pt x="38" y="35"/>
                </a:cubicBezTo>
                <a:cubicBezTo>
                  <a:pt x="40" y="35"/>
                  <a:pt x="41" y="34"/>
                  <a:pt x="41" y="33"/>
                </a:cubicBezTo>
                <a:cubicBezTo>
                  <a:pt x="43" y="24"/>
                  <a:pt x="43" y="24"/>
                  <a:pt x="43" y="24"/>
                </a:cubicBezTo>
                <a:cubicBezTo>
                  <a:pt x="43" y="23"/>
                  <a:pt x="43" y="21"/>
                  <a:pt x="42" y="20"/>
                </a:cubicBezTo>
                <a:close/>
                <a:moveTo>
                  <a:pt x="39" y="26"/>
                </a:moveTo>
                <a:cubicBezTo>
                  <a:pt x="38" y="29"/>
                  <a:pt x="38" y="29"/>
                  <a:pt x="38" y="29"/>
                </a:cubicBezTo>
                <a:cubicBezTo>
                  <a:pt x="38" y="31"/>
                  <a:pt x="37" y="32"/>
                  <a:pt x="36" y="32"/>
                </a:cubicBezTo>
                <a:cubicBezTo>
                  <a:pt x="8" y="32"/>
                  <a:pt x="8" y="32"/>
                  <a:pt x="8" y="32"/>
                </a:cubicBezTo>
                <a:cubicBezTo>
                  <a:pt x="7" y="32"/>
                  <a:pt x="5" y="31"/>
                  <a:pt x="5" y="29"/>
                </a:cubicBezTo>
                <a:cubicBezTo>
                  <a:pt x="5" y="26"/>
                  <a:pt x="5" y="26"/>
                  <a:pt x="5" y="26"/>
                </a:cubicBezTo>
                <a:cubicBezTo>
                  <a:pt x="4" y="24"/>
                  <a:pt x="5" y="23"/>
                  <a:pt x="7" y="23"/>
                </a:cubicBezTo>
                <a:cubicBezTo>
                  <a:pt x="37" y="23"/>
                  <a:pt x="37" y="23"/>
                  <a:pt x="37" y="23"/>
                </a:cubicBezTo>
                <a:cubicBezTo>
                  <a:pt x="38" y="23"/>
                  <a:pt x="39" y="24"/>
                  <a:pt x="39" y="26"/>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148" name="Google Shape;148;p15"/>
          <p:cNvSpPr txBox="1">
            <a:spLocks noGrp="1"/>
          </p:cNvSpPr>
          <p:nvPr>
            <p:ph type="body" idx="1"/>
          </p:nvPr>
        </p:nvSpPr>
        <p:spPr>
          <a:xfrm>
            <a:off x="6096000" y="760999"/>
            <a:ext cx="5754624"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49" name="Google Shape;149;p15"/>
          <p:cNvSpPr txBox="1">
            <a:spLocks noGrp="1"/>
          </p:cNvSpPr>
          <p:nvPr>
            <p:ph type="body" idx="2"/>
          </p:nvPr>
        </p:nvSpPr>
        <p:spPr>
          <a:xfrm>
            <a:off x="6096000" y="1170517"/>
            <a:ext cx="5754624"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0" name="Google Shape;150;p15"/>
          <p:cNvSpPr txBox="1">
            <a:spLocks noGrp="1"/>
          </p:cNvSpPr>
          <p:nvPr>
            <p:ph type="body" idx="3"/>
          </p:nvPr>
        </p:nvSpPr>
        <p:spPr>
          <a:xfrm>
            <a:off x="6096000" y="2736125"/>
            <a:ext cx="5754624"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4F94CC"/>
              </a:buClr>
              <a:buSzPts val="1600"/>
              <a:buFont typeface="Arial"/>
              <a:buNone/>
              <a:defRPr sz="1600" b="1" i="0" u="none" strike="noStrike" cap="none">
                <a:solidFill>
                  <a:srgbClr val="4F94CC"/>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1" name="Google Shape;151;p15"/>
          <p:cNvSpPr txBox="1">
            <a:spLocks noGrp="1"/>
          </p:cNvSpPr>
          <p:nvPr>
            <p:ph type="body" idx="4"/>
          </p:nvPr>
        </p:nvSpPr>
        <p:spPr>
          <a:xfrm>
            <a:off x="6096000" y="3145643"/>
            <a:ext cx="5754624"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2" name="Google Shape;152;p15"/>
          <p:cNvSpPr txBox="1">
            <a:spLocks noGrp="1"/>
          </p:cNvSpPr>
          <p:nvPr>
            <p:ph type="body" idx="5"/>
          </p:nvPr>
        </p:nvSpPr>
        <p:spPr>
          <a:xfrm>
            <a:off x="6096000" y="4748937"/>
            <a:ext cx="5754624" cy="40943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1600"/>
              <a:buFont typeface="Arial"/>
              <a:buNone/>
              <a:defRPr sz="1600" b="1" i="0" u="none" strike="noStrike" cap="none">
                <a:solidFill>
                  <a:srgbClr val="12336B"/>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3" name="Google Shape;153;p15"/>
          <p:cNvSpPr txBox="1">
            <a:spLocks noGrp="1"/>
          </p:cNvSpPr>
          <p:nvPr>
            <p:ph type="body" idx="6"/>
          </p:nvPr>
        </p:nvSpPr>
        <p:spPr>
          <a:xfrm>
            <a:off x="6096000" y="5158455"/>
            <a:ext cx="5754624"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roject Summary">
  <p:cSld name="Project Summary">
    <p:spTree>
      <p:nvGrpSpPr>
        <p:cNvPr id="1" name="Shape 154"/>
        <p:cNvGrpSpPr/>
        <p:nvPr/>
      </p:nvGrpSpPr>
      <p:grpSpPr>
        <a:xfrm>
          <a:off x="0" y="0"/>
          <a:ext cx="0" cy="0"/>
          <a:chOff x="0" y="0"/>
          <a:chExt cx="0" cy="0"/>
        </a:xfrm>
      </p:grpSpPr>
      <p:sp>
        <p:nvSpPr>
          <p:cNvPr id="155" name="Google Shape;155;p16"/>
          <p:cNvSpPr>
            <a:spLocks noGrp="1"/>
          </p:cNvSpPr>
          <p:nvPr>
            <p:ph type="pic" idx="2"/>
          </p:nvPr>
        </p:nvSpPr>
        <p:spPr>
          <a:xfrm>
            <a:off x="0" y="0"/>
            <a:ext cx="5453144"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6" name="Google Shape;156;p16"/>
          <p:cNvSpPr/>
          <p:nvPr/>
        </p:nvSpPr>
        <p:spPr>
          <a:xfrm>
            <a:off x="0" y="0"/>
            <a:ext cx="5453144" cy="6858000"/>
          </a:xfrm>
          <a:prstGeom prst="rect">
            <a:avLst/>
          </a:prstGeom>
          <a:solidFill>
            <a:srgbClr val="4F94CC">
              <a:alpha val="69803"/>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57" name="Google Shape;157;p16"/>
          <p:cNvSpPr txBox="1">
            <a:spLocks noGrp="1"/>
          </p:cNvSpPr>
          <p:nvPr>
            <p:ph type="body" idx="1"/>
          </p:nvPr>
        </p:nvSpPr>
        <p:spPr>
          <a:xfrm>
            <a:off x="6205257" y="735607"/>
            <a:ext cx="4734563" cy="620019"/>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1" u="none" strike="noStrike" cap="none">
                <a:solidFill>
                  <a:srgbClr val="F5782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8" name="Google Shape;158;p16"/>
          <p:cNvSpPr txBox="1">
            <a:spLocks noGrp="1"/>
          </p:cNvSpPr>
          <p:nvPr>
            <p:ph type="body" idx="3"/>
          </p:nvPr>
        </p:nvSpPr>
        <p:spPr>
          <a:xfrm>
            <a:off x="6205258" y="1602086"/>
            <a:ext cx="5710277" cy="1637873"/>
          </a:xfrm>
          <a:prstGeom prst="rect">
            <a:avLst/>
          </a:prstGeom>
          <a:noFill/>
          <a:ln>
            <a:noFill/>
          </a:ln>
        </p:spPr>
        <p:txBody>
          <a:bodyPr spcFirstLastPara="1" wrap="square" lIns="91425" tIns="45700" rIns="91425" bIns="45700" anchor="t" anchorCtr="0"/>
          <a:lstStyle>
            <a:lvl1pPr marL="457200" marR="0" lvl="0" indent="-330200" algn="l" rtl="0">
              <a:lnSpc>
                <a:spcPct val="90000"/>
              </a:lnSpc>
              <a:spcBef>
                <a:spcPts val="1000"/>
              </a:spcBef>
              <a:spcAft>
                <a:spcPts val="0"/>
              </a:spcAft>
              <a:buClr>
                <a:srgbClr val="635E5C"/>
              </a:buClr>
              <a:buSzPts val="1600"/>
              <a:buFont typeface="Arial"/>
              <a:buChar char="•"/>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 name="Google Shape;159;p16"/>
          <p:cNvSpPr txBox="1">
            <a:spLocks noGrp="1"/>
          </p:cNvSpPr>
          <p:nvPr>
            <p:ph type="body" idx="4"/>
          </p:nvPr>
        </p:nvSpPr>
        <p:spPr>
          <a:xfrm>
            <a:off x="711349" y="1194816"/>
            <a:ext cx="4100428" cy="4413504"/>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lt1"/>
              </a:buClr>
              <a:buSzPts val="4400"/>
              <a:buFont typeface="Arial"/>
              <a:buNone/>
              <a:defRPr sz="44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0"/>
        <p:cNvGrpSpPr/>
        <p:nvPr/>
      </p:nvGrpSpPr>
      <p:grpSpPr>
        <a:xfrm>
          <a:off x="0" y="0"/>
          <a:ext cx="0" cy="0"/>
          <a:chOff x="0" y="0"/>
          <a:chExt cx="0" cy="0"/>
        </a:xfrm>
      </p:grpSpPr>
      <p:sp>
        <p:nvSpPr>
          <p:cNvPr id="161" name="Google Shape;16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2" name="Google Shape;16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163" name="Google Shape;163;p17"/>
          <p:cNvSpPr txBox="1">
            <a:spLocks noGrp="1"/>
          </p:cNvSpPr>
          <p:nvPr>
            <p:ph type="sldNum" idx="12"/>
          </p:nvPr>
        </p:nvSpPr>
        <p:spPr>
          <a:xfrm>
            <a:off x="9260306" y="6356350"/>
            <a:ext cx="2743200" cy="365125"/>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1pPr>
            <a:lvl2pPr marL="0" marR="0" lvl="1"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2pPr>
            <a:lvl3pPr marL="0" marR="0" lvl="2"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3pPr>
            <a:lvl4pPr marL="0" marR="0" lvl="3"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4pPr>
            <a:lvl5pPr marL="0" marR="0" lvl="4"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5pPr>
            <a:lvl6pPr marL="0" marR="0" lvl="5"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6pPr>
            <a:lvl7pPr marL="0" marR="0" lvl="6"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7pPr>
            <a:lvl8pPr marL="0" marR="0" lvl="7"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8pPr>
            <a:lvl9pPr marL="0" marR="0" lvl="8"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66"/>
        <p:cNvGrpSpPr/>
        <p:nvPr/>
      </p:nvGrpSpPr>
      <p:grpSpPr>
        <a:xfrm>
          <a:off x="0" y="0"/>
          <a:ext cx="0" cy="0"/>
          <a:chOff x="0" y="0"/>
          <a:chExt cx="0" cy="0"/>
        </a:xfrm>
      </p:grpSpPr>
      <p:pic>
        <p:nvPicPr>
          <p:cNvPr id="167" name="Google Shape;167;p19"/>
          <p:cNvPicPr preferRelativeResize="0"/>
          <p:nvPr/>
        </p:nvPicPr>
        <p:blipFill rotWithShape="1">
          <a:blip r:embed="rId2">
            <a:alphaModFix/>
          </a:blip>
          <a:srcRect/>
          <a:stretch/>
        </p:blipFill>
        <p:spPr>
          <a:xfrm>
            <a:off x="0" y="1546087"/>
            <a:ext cx="12192000" cy="5317496"/>
          </a:xfrm>
          <a:prstGeom prst="rect">
            <a:avLst/>
          </a:prstGeom>
          <a:noFill/>
          <a:ln>
            <a:noFill/>
          </a:ln>
        </p:spPr>
      </p:pic>
      <p:sp>
        <p:nvSpPr>
          <p:cNvPr id="168" name="Google Shape;168;p19"/>
          <p:cNvSpPr/>
          <p:nvPr/>
        </p:nvSpPr>
        <p:spPr>
          <a:xfrm>
            <a:off x="0" y="18928"/>
            <a:ext cx="12192000" cy="14913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69" name="Google Shape;169;p19"/>
          <p:cNvSpPr/>
          <p:nvPr/>
        </p:nvSpPr>
        <p:spPr>
          <a:xfrm>
            <a:off x="957543" y="645459"/>
            <a:ext cx="11254856" cy="6218118"/>
          </a:xfrm>
          <a:custGeom>
            <a:avLst/>
            <a:gdLst/>
            <a:ahLst/>
            <a:cxnLst/>
            <a:rect l="l" t="t" r="r" b="b"/>
            <a:pathLst>
              <a:path w="7214651" h="3985973" extrusionOk="0">
                <a:moveTo>
                  <a:pt x="3995531" y="0"/>
                </a:moveTo>
                <a:lnTo>
                  <a:pt x="7214651" y="0"/>
                </a:lnTo>
                <a:cubicBezTo>
                  <a:pt x="7212680" y="1328658"/>
                  <a:pt x="7210708" y="2657315"/>
                  <a:pt x="7208737" y="3985973"/>
                </a:cubicBezTo>
                <a:lnTo>
                  <a:pt x="0" y="3980313"/>
                </a:lnTo>
                <a:lnTo>
                  <a:pt x="3995531" y="0"/>
                </a:lnTo>
                <a:close/>
              </a:path>
            </a:pathLst>
          </a:custGeom>
          <a:solidFill>
            <a:srgbClr val="F57821">
              <a:alpha val="8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pic>
        <p:nvPicPr>
          <p:cNvPr id="170" name="Google Shape;170;p19"/>
          <p:cNvPicPr preferRelativeResize="0"/>
          <p:nvPr/>
        </p:nvPicPr>
        <p:blipFill rotWithShape="1">
          <a:blip r:embed="rId3">
            <a:alphaModFix/>
          </a:blip>
          <a:srcRect/>
          <a:stretch/>
        </p:blipFill>
        <p:spPr>
          <a:xfrm>
            <a:off x="403907" y="387847"/>
            <a:ext cx="2996227" cy="760020"/>
          </a:xfrm>
          <a:prstGeom prst="rect">
            <a:avLst/>
          </a:prstGeom>
          <a:noFill/>
          <a:ln>
            <a:noFill/>
          </a:ln>
        </p:spPr>
      </p:pic>
      <p:grpSp>
        <p:nvGrpSpPr>
          <p:cNvPr id="171" name="Google Shape;171;p19"/>
          <p:cNvGrpSpPr/>
          <p:nvPr/>
        </p:nvGrpSpPr>
        <p:grpSpPr>
          <a:xfrm flipH="1">
            <a:off x="91330" y="1139175"/>
            <a:ext cx="6205808" cy="5726841"/>
            <a:chOff x="4441161" y="-265990"/>
            <a:chExt cx="5375787" cy="4960881"/>
          </a:xfrm>
        </p:grpSpPr>
        <p:sp>
          <p:nvSpPr>
            <p:cNvPr id="172" name="Google Shape;172;p19"/>
            <p:cNvSpPr/>
            <p:nvPr/>
          </p:nvSpPr>
          <p:spPr>
            <a:xfrm rot="-5400000">
              <a:off x="4440861" y="-265690"/>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3" name="Google Shape;173;p19"/>
            <p:cNvSpPr/>
            <p:nvPr/>
          </p:nvSpPr>
          <p:spPr>
            <a:xfrm rot="-5400000">
              <a:off x="5674545" y="-265690"/>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4" name="Google Shape;174;p19"/>
            <p:cNvSpPr/>
            <p:nvPr/>
          </p:nvSpPr>
          <p:spPr>
            <a:xfrm rot="-5400000">
              <a:off x="6563314" y="606332"/>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5" name="Google Shape;175;p19"/>
            <p:cNvSpPr/>
            <p:nvPr/>
          </p:nvSpPr>
          <p:spPr>
            <a:xfrm rot="-5400000">
              <a:off x="7789950" y="606332"/>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6" name="Google Shape;176;p19"/>
            <p:cNvSpPr/>
            <p:nvPr/>
          </p:nvSpPr>
          <p:spPr>
            <a:xfrm rot="-5400000">
              <a:off x="7789949" y="1833577"/>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7" name="Google Shape;177;p19"/>
            <p:cNvSpPr/>
            <p:nvPr/>
          </p:nvSpPr>
          <p:spPr>
            <a:xfrm rot="-5400000">
              <a:off x="6918099" y="2702587"/>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8" name="Google Shape;178;p19"/>
            <p:cNvSpPr/>
            <p:nvPr/>
          </p:nvSpPr>
          <p:spPr>
            <a:xfrm rot="-5400000">
              <a:off x="7778411" y="3560591"/>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79" name="Google Shape;179;p19"/>
            <p:cNvSpPr/>
            <p:nvPr/>
          </p:nvSpPr>
          <p:spPr>
            <a:xfrm rot="-5400000">
              <a:off x="5661634" y="2705707"/>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sp>
          <p:nvSpPr>
            <p:cNvPr id="180" name="Google Shape;180;p19"/>
            <p:cNvSpPr/>
            <p:nvPr/>
          </p:nvSpPr>
          <p:spPr>
            <a:xfrm rot="-5400000">
              <a:off x="8682648" y="-257176"/>
              <a:ext cx="1134600" cy="1134000"/>
            </a:xfrm>
            <a:prstGeom prst="octagon">
              <a:avLst>
                <a:gd name="adj" fmla="val 29289"/>
              </a:avLst>
            </a:prstGeom>
            <a:solidFill>
              <a:schemeClr val="lt1">
                <a:alpha val="37650"/>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b="0" i="0" u="none" strike="noStrike" cap="none">
                <a:solidFill>
                  <a:schemeClr val="lt1"/>
                </a:solidFill>
                <a:latin typeface="Calibri"/>
                <a:ea typeface="Calibri"/>
                <a:cs typeface="Calibri"/>
                <a:sym typeface="Calibri"/>
              </a:endParaRPr>
            </a:p>
          </p:txBody>
        </p:sp>
      </p:grpSp>
      <p:sp>
        <p:nvSpPr>
          <p:cNvPr id="181" name="Google Shape;181;p19"/>
          <p:cNvSpPr txBox="1">
            <a:spLocks noGrp="1"/>
          </p:cNvSpPr>
          <p:nvPr>
            <p:ph type="ctrTitle"/>
          </p:nvPr>
        </p:nvSpPr>
        <p:spPr>
          <a:xfrm>
            <a:off x="4804368" y="2706591"/>
            <a:ext cx="6972000" cy="2343900"/>
          </a:xfrm>
          <a:prstGeom prst="rect">
            <a:avLst/>
          </a:prstGeom>
          <a:noFill/>
          <a:ln>
            <a:noFill/>
          </a:ln>
        </p:spPr>
        <p:txBody>
          <a:bodyPr spcFirstLastPara="1" wrap="square" lIns="91425" tIns="91425" rIns="91425" bIns="91425" anchor="b" anchorCtr="0"/>
          <a:lstStyle>
            <a:lvl1pPr marR="0" lvl="0" algn="ctr" rtl="0">
              <a:lnSpc>
                <a:spcPct val="100000"/>
              </a:lnSpc>
              <a:spcBef>
                <a:spcPts val="0"/>
              </a:spcBef>
              <a:spcAft>
                <a:spcPts val="0"/>
              </a:spcAft>
              <a:buClr>
                <a:schemeClr val="dk1"/>
              </a:buClr>
              <a:buSzPts val="5200"/>
              <a:buFont typeface="Arial"/>
              <a:buNone/>
              <a:defRPr sz="4800" b="1" i="0" u="none" strike="noStrike" cap="none">
                <a:solidFill>
                  <a:schemeClr val="lt1"/>
                </a:solidFill>
                <a:latin typeface="Century Gothic"/>
                <a:ea typeface="Century Gothic"/>
                <a:cs typeface="Century Gothic"/>
                <a:sym typeface="Century Gothic"/>
              </a:defRPr>
            </a:lvl1pPr>
            <a:lvl2pPr lvl="1" algn="ctr" rtl="0">
              <a:spcBef>
                <a:spcPts val="0"/>
              </a:spcBef>
              <a:spcAft>
                <a:spcPts val="0"/>
              </a:spcAft>
              <a:buClr>
                <a:schemeClr val="dk1"/>
              </a:buClr>
              <a:buSzPts val="5200"/>
              <a:buFont typeface="Arial"/>
              <a:buNone/>
              <a:defRPr sz="6933">
                <a:solidFill>
                  <a:schemeClr val="dk1"/>
                </a:solidFill>
              </a:defRPr>
            </a:lvl2pPr>
            <a:lvl3pPr lvl="2" algn="ctr" rtl="0">
              <a:spcBef>
                <a:spcPts val="0"/>
              </a:spcBef>
              <a:spcAft>
                <a:spcPts val="0"/>
              </a:spcAft>
              <a:buClr>
                <a:schemeClr val="dk1"/>
              </a:buClr>
              <a:buSzPts val="5200"/>
              <a:buFont typeface="Arial"/>
              <a:buNone/>
              <a:defRPr sz="6933">
                <a:solidFill>
                  <a:schemeClr val="dk1"/>
                </a:solidFill>
              </a:defRPr>
            </a:lvl3pPr>
            <a:lvl4pPr lvl="3" algn="ctr" rtl="0">
              <a:spcBef>
                <a:spcPts val="0"/>
              </a:spcBef>
              <a:spcAft>
                <a:spcPts val="0"/>
              </a:spcAft>
              <a:buClr>
                <a:schemeClr val="dk1"/>
              </a:buClr>
              <a:buSzPts val="5200"/>
              <a:buFont typeface="Arial"/>
              <a:buNone/>
              <a:defRPr sz="6933">
                <a:solidFill>
                  <a:schemeClr val="dk1"/>
                </a:solidFill>
              </a:defRPr>
            </a:lvl4pPr>
            <a:lvl5pPr lvl="4" algn="ctr" rtl="0">
              <a:spcBef>
                <a:spcPts val="0"/>
              </a:spcBef>
              <a:spcAft>
                <a:spcPts val="0"/>
              </a:spcAft>
              <a:buClr>
                <a:schemeClr val="dk1"/>
              </a:buClr>
              <a:buSzPts val="5200"/>
              <a:buFont typeface="Arial"/>
              <a:buNone/>
              <a:defRPr sz="6933">
                <a:solidFill>
                  <a:schemeClr val="dk1"/>
                </a:solidFill>
              </a:defRPr>
            </a:lvl5pPr>
            <a:lvl6pPr lvl="5" algn="ctr" rtl="0">
              <a:spcBef>
                <a:spcPts val="0"/>
              </a:spcBef>
              <a:spcAft>
                <a:spcPts val="0"/>
              </a:spcAft>
              <a:buClr>
                <a:schemeClr val="dk1"/>
              </a:buClr>
              <a:buSzPts val="5200"/>
              <a:buFont typeface="Arial"/>
              <a:buNone/>
              <a:defRPr sz="6933">
                <a:solidFill>
                  <a:schemeClr val="dk1"/>
                </a:solidFill>
              </a:defRPr>
            </a:lvl6pPr>
            <a:lvl7pPr lvl="6" algn="ctr" rtl="0">
              <a:spcBef>
                <a:spcPts val="0"/>
              </a:spcBef>
              <a:spcAft>
                <a:spcPts val="0"/>
              </a:spcAft>
              <a:buClr>
                <a:schemeClr val="dk1"/>
              </a:buClr>
              <a:buSzPts val="5200"/>
              <a:buFont typeface="Arial"/>
              <a:buNone/>
              <a:defRPr sz="6933">
                <a:solidFill>
                  <a:schemeClr val="dk1"/>
                </a:solidFill>
              </a:defRPr>
            </a:lvl7pPr>
            <a:lvl8pPr lvl="7" algn="ctr" rtl="0">
              <a:spcBef>
                <a:spcPts val="0"/>
              </a:spcBef>
              <a:spcAft>
                <a:spcPts val="0"/>
              </a:spcAft>
              <a:buClr>
                <a:schemeClr val="dk1"/>
              </a:buClr>
              <a:buSzPts val="5200"/>
              <a:buFont typeface="Arial"/>
              <a:buNone/>
              <a:defRPr sz="6933">
                <a:solidFill>
                  <a:schemeClr val="dk1"/>
                </a:solidFill>
              </a:defRPr>
            </a:lvl8pPr>
            <a:lvl9pPr lvl="8" algn="ctr" rtl="0">
              <a:spcBef>
                <a:spcPts val="0"/>
              </a:spcBef>
              <a:spcAft>
                <a:spcPts val="0"/>
              </a:spcAft>
              <a:buClr>
                <a:schemeClr val="dk1"/>
              </a:buClr>
              <a:buSzPts val="5200"/>
              <a:buFont typeface="Arial"/>
              <a:buNone/>
              <a:defRPr sz="6933">
                <a:solidFill>
                  <a:schemeClr val="dk1"/>
                </a:solidFill>
              </a:defRPr>
            </a:lvl9pPr>
          </a:lstStyle>
          <a:p>
            <a:endParaRPr/>
          </a:p>
        </p:txBody>
      </p:sp>
      <p:sp>
        <p:nvSpPr>
          <p:cNvPr id="182" name="Google Shape;182;p19"/>
          <p:cNvSpPr txBox="1"/>
          <p:nvPr/>
        </p:nvSpPr>
        <p:spPr>
          <a:xfrm>
            <a:off x="8556171" y="5237735"/>
            <a:ext cx="3654900" cy="864300"/>
          </a:xfrm>
          <a:prstGeom prst="rect">
            <a:avLst/>
          </a:prstGeom>
          <a:solidFill>
            <a:srgbClr val="12336B"/>
          </a:solidFill>
          <a:ln>
            <a:noFill/>
          </a:ln>
        </p:spPr>
        <p:txBody>
          <a:bodyPr spcFirstLastPara="1" wrap="square" lIns="0" tIns="182875" rIns="228600" bIns="182875" anchor="t" anchorCtr="0">
            <a:noAutofit/>
          </a:bodyPr>
          <a:lstStyle/>
          <a:p>
            <a:pPr marL="0" marR="0" lvl="0" indent="0" algn="r" rtl="0">
              <a:lnSpc>
                <a:spcPct val="90000"/>
              </a:lnSpc>
              <a:spcBef>
                <a:spcPts val="0"/>
              </a:spcBef>
              <a:spcAft>
                <a:spcPts val="0"/>
              </a:spcAft>
              <a:buClr>
                <a:schemeClr val="lt1"/>
              </a:buClr>
              <a:buSzPts val="2130"/>
              <a:buFont typeface="Arial"/>
              <a:buNone/>
            </a:pPr>
            <a:r>
              <a:rPr lang="en-US" sz="2130" b="1" i="0" u="none" strike="noStrike" cap="none">
                <a:solidFill>
                  <a:schemeClr val="lt1"/>
                </a:solidFill>
                <a:latin typeface="Century Gothic"/>
                <a:ea typeface="Century Gothic"/>
                <a:cs typeface="Century Gothic"/>
                <a:sym typeface="Century Gothic"/>
              </a:rPr>
              <a:t>MISSIONS CAN’T WAIT.   </a:t>
            </a:r>
            <a:r>
              <a:rPr lang="en-US" sz="2130" b="0" i="0" u="none" strike="noStrike" cap="none">
                <a:solidFill>
                  <a:schemeClr val="lt1"/>
                </a:solidFill>
                <a:latin typeface="Century Gothic"/>
                <a:ea typeface="Century Gothic"/>
                <a:cs typeface="Century Gothic"/>
                <a:sym typeface="Century Gothic"/>
              </a:rPr>
              <a:t>    LET’S </a:t>
            </a:r>
            <a:r>
              <a:rPr lang="en-US" sz="2130" b="0" i="1" u="none" strike="noStrike" cap="none">
                <a:solidFill>
                  <a:schemeClr val="lt1"/>
                </a:solidFill>
                <a:latin typeface="Century Gothic"/>
                <a:ea typeface="Century Gothic"/>
                <a:cs typeface="Century Gothic"/>
                <a:sym typeface="Century Gothic"/>
              </a:rPr>
              <a:t>SPRINT</a:t>
            </a:r>
            <a:r>
              <a:rPr lang="en-US" sz="2130" b="0" i="0" u="none" strike="noStrike" cap="none">
                <a:solidFill>
                  <a:schemeClr val="lt1"/>
                </a:solidFill>
                <a:latin typeface="Century Gothic"/>
                <a:ea typeface="Century Gothic"/>
                <a:cs typeface="Century Gothic"/>
                <a:sym typeface="Century Gothic"/>
              </a:rPr>
              <a:t>. </a:t>
            </a:r>
            <a:endParaRPr/>
          </a:p>
        </p:txBody>
      </p:sp>
      <p:sp>
        <p:nvSpPr>
          <p:cNvPr id="183" name="Google Shape;183;p19"/>
          <p:cNvSpPr txBox="1"/>
          <p:nvPr/>
        </p:nvSpPr>
        <p:spPr>
          <a:xfrm>
            <a:off x="1169870" y="954986"/>
            <a:ext cx="14199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7F7F7F"/>
                </a:solidFill>
                <a:latin typeface="Calibri"/>
                <a:ea typeface="Calibri"/>
                <a:cs typeface="Calibri"/>
                <a:sym typeface="Calibri"/>
              </a:rPr>
              <a:t>octoconsulting.com</a:t>
            </a:r>
            <a:endParaRPr/>
          </a:p>
        </p:txBody>
      </p:sp>
      <p:sp>
        <p:nvSpPr>
          <p:cNvPr id="184" name="Google Shape;184;p19"/>
          <p:cNvSpPr txBox="1">
            <a:spLocks noGrp="1"/>
          </p:cNvSpPr>
          <p:nvPr>
            <p:ph type="subTitle" idx="1"/>
          </p:nvPr>
        </p:nvSpPr>
        <p:spPr>
          <a:xfrm>
            <a:off x="8641847" y="6260830"/>
            <a:ext cx="3405300" cy="3906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185"/>
        <p:cNvGrpSpPr/>
        <p:nvPr/>
      </p:nvGrpSpPr>
      <p:grpSpPr>
        <a:xfrm>
          <a:off x="0" y="0"/>
          <a:ext cx="0" cy="0"/>
          <a:chOff x="0" y="0"/>
          <a:chExt cx="0" cy="0"/>
        </a:xfrm>
      </p:grpSpPr>
      <p:sp>
        <p:nvSpPr>
          <p:cNvPr id="186" name="Google Shape;186;p20"/>
          <p:cNvSpPr txBox="1">
            <a:spLocks noGrp="1"/>
          </p:cNvSpPr>
          <p:nvPr>
            <p:ph type="body" idx="1"/>
          </p:nvPr>
        </p:nvSpPr>
        <p:spPr>
          <a:xfrm>
            <a:off x="648745" y="1825625"/>
            <a:ext cx="9430500" cy="4351200"/>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87" name="Google Shape;187;p20"/>
          <p:cNvSpPr txBox="1">
            <a:spLocks noGrp="1"/>
          </p:cNvSpPr>
          <p:nvPr>
            <p:ph type="body" idx="2"/>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188" name="Google Shape;188;p20"/>
          <p:cNvGrpSpPr/>
          <p:nvPr/>
        </p:nvGrpSpPr>
        <p:grpSpPr>
          <a:xfrm rot="10800000">
            <a:off x="9519325" y="2726133"/>
            <a:ext cx="2672673" cy="4131879"/>
            <a:chOff x="64394" y="-321613"/>
            <a:chExt cx="3854446" cy="5958868"/>
          </a:xfrm>
        </p:grpSpPr>
        <p:sp>
          <p:nvSpPr>
            <p:cNvPr id="189" name="Google Shape;189;p20"/>
            <p:cNvSpPr/>
            <p:nvPr/>
          </p:nvSpPr>
          <p:spPr>
            <a:xfrm>
              <a:off x="69303" y="163346"/>
              <a:ext cx="1055044" cy="1549725"/>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0" name="Google Shape;190;p20"/>
            <p:cNvSpPr/>
            <p:nvPr/>
          </p:nvSpPr>
          <p:spPr>
            <a:xfrm>
              <a:off x="1217095" y="165244"/>
              <a:ext cx="1548600" cy="154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1" name="Google Shape;191;p20"/>
            <p:cNvSpPr/>
            <p:nvPr/>
          </p:nvSpPr>
          <p:spPr>
            <a:xfrm>
              <a:off x="64394" y="1795792"/>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2" name="Google Shape;192;p20"/>
            <p:cNvSpPr/>
            <p:nvPr/>
          </p:nvSpPr>
          <p:spPr>
            <a:xfrm>
              <a:off x="739918" y="2943558"/>
              <a:ext cx="1548600" cy="1544700"/>
            </a:xfrm>
            <a:prstGeom prst="octagon">
              <a:avLst>
                <a:gd name="adj" fmla="val 29289"/>
              </a:avLst>
            </a:pr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3" name="Google Shape;193;p20"/>
            <p:cNvSpPr/>
            <p:nvPr/>
          </p:nvSpPr>
          <p:spPr>
            <a:xfrm>
              <a:off x="2369115" y="-321613"/>
              <a:ext cx="1549725" cy="875633"/>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194" name="Google Shape;194;p20"/>
            <p:cNvSpPr/>
            <p:nvPr/>
          </p:nvSpPr>
          <p:spPr>
            <a:xfrm>
              <a:off x="64394" y="4084533"/>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195"/>
        <p:cNvGrpSpPr/>
        <p:nvPr/>
      </p:nvGrpSpPr>
      <p:grpSpPr>
        <a:xfrm>
          <a:off x="0" y="0"/>
          <a:ext cx="0" cy="0"/>
          <a:chOff x="0" y="0"/>
          <a:chExt cx="0" cy="0"/>
        </a:xfrm>
      </p:grpSpPr>
      <p:sp>
        <p:nvSpPr>
          <p:cNvPr id="196" name="Google Shape;196;p21"/>
          <p:cNvSpPr txBox="1">
            <a:spLocks noGrp="1"/>
          </p:cNvSpPr>
          <p:nvPr>
            <p:ph type="body" idx="1"/>
          </p:nvPr>
        </p:nvSpPr>
        <p:spPr>
          <a:xfrm>
            <a:off x="648746" y="1825625"/>
            <a:ext cx="5153700" cy="4351200"/>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7" name="Google Shape;197;p2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98" name="Google Shape;198;p21"/>
          <p:cNvSpPr txBox="1">
            <a:spLocks noGrp="1"/>
          </p:cNvSpPr>
          <p:nvPr>
            <p:ph type="body" idx="3"/>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199" name="Google Shape;199;p21"/>
          <p:cNvGrpSpPr/>
          <p:nvPr/>
        </p:nvGrpSpPr>
        <p:grpSpPr>
          <a:xfrm rot="10800000">
            <a:off x="9519325" y="2726133"/>
            <a:ext cx="2672673" cy="4131879"/>
            <a:chOff x="64394" y="-321613"/>
            <a:chExt cx="3854446" cy="5958868"/>
          </a:xfrm>
        </p:grpSpPr>
        <p:sp>
          <p:nvSpPr>
            <p:cNvPr id="200" name="Google Shape;200;p21"/>
            <p:cNvSpPr/>
            <p:nvPr/>
          </p:nvSpPr>
          <p:spPr>
            <a:xfrm>
              <a:off x="69303" y="163346"/>
              <a:ext cx="1055044" cy="1549725"/>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1" name="Google Shape;201;p21"/>
            <p:cNvSpPr/>
            <p:nvPr/>
          </p:nvSpPr>
          <p:spPr>
            <a:xfrm>
              <a:off x="1217095" y="165244"/>
              <a:ext cx="1548600" cy="154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2" name="Google Shape;202;p21"/>
            <p:cNvSpPr/>
            <p:nvPr/>
          </p:nvSpPr>
          <p:spPr>
            <a:xfrm>
              <a:off x="64394" y="1795792"/>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3" name="Google Shape;203;p21"/>
            <p:cNvSpPr/>
            <p:nvPr/>
          </p:nvSpPr>
          <p:spPr>
            <a:xfrm>
              <a:off x="739918" y="2943558"/>
              <a:ext cx="1548600" cy="1544700"/>
            </a:xfrm>
            <a:prstGeom prst="octagon">
              <a:avLst>
                <a:gd name="adj" fmla="val 29289"/>
              </a:avLst>
            </a:pr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4" name="Google Shape;204;p21"/>
            <p:cNvSpPr/>
            <p:nvPr/>
          </p:nvSpPr>
          <p:spPr>
            <a:xfrm>
              <a:off x="2369115" y="-321613"/>
              <a:ext cx="1549725" cy="875633"/>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05" name="Google Shape;205;p21"/>
            <p:cNvSpPr/>
            <p:nvPr/>
          </p:nvSpPr>
          <p:spPr>
            <a:xfrm>
              <a:off x="64394" y="4084533"/>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30"/>
        <p:cNvGrpSpPr/>
        <p:nvPr/>
      </p:nvGrpSpPr>
      <p:grpSpPr>
        <a:xfrm>
          <a:off x="0" y="0"/>
          <a:ext cx="0" cy="0"/>
          <a:chOff x="0" y="0"/>
          <a:chExt cx="0" cy="0"/>
        </a:xfrm>
      </p:grpSpPr>
      <p:sp>
        <p:nvSpPr>
          <p:cNvPr id="31" name="Google Shape;31;p3"/>
          <p:cNvSpPr txBox="1">
            <a:spLocks noGrp="1"/>
          </p:cNvSpPr>
          <p:nvPr>
            <p:ph type="body" idx="1"/>
          </p:nvPr>
        </p:nvSpPr>
        <p:spPr>
          <a:xfrm>
            <a:off x="648745" y="1825625"/>
            <a:ext cx="9430437" cy="4351338"/>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 name="Google Shape;32;p3"/>
          <p:cNvSpPr txBox="1">
            <a:spLocks noGrp="1"/>
          </p:cNvSpPr>
          <p:nvPr>
            <p:ph type="body" idx="2"/>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33" name="Google Shape;33;p3"/>
          <p:cNvGrpSpPr/>
          <p:nvPr/>
        </p:nvGrpSpPr>
        <p:grpSpPr>
          <a:xfrm rot="10800000">
            <a:off x="9520361" y="2727242"/>
            <a:ext cx="2671639" cy="4130757"/>
            <a:chOff x="64394" y="-321613"/>
            <a:chExt cx="3853179" cy="5957599"/>
          </a:xfrm>
        </p:grpSpPr>
        <p:sp>
          <p:nvSpPr>
            <p:cNvPr id="34" name="Google Shape;34;p3"/>
            <p:cNvSpPr/>
            <p:nvPr/>
          </p:nvSpPr>
          <p:spPr>
            <a:xfrm>
              <a:off x="69303" y="163346"/>
              <a:ext cx="1054181" cy="1548458"/>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5" name="Google Shape;35;p3"/>
            <p:cNvSpPr/>
            <p:nvPr/>
          </p:nvSpPr>
          <p:spPr>
            <a:xfrm>
              <a:off x="1217095" y="165244"/>
              <a:ext cx="1548460" cy="1544661"/>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6" name="Google Shape;36;p3"/>
            <p:cNvSpPr/>
            <p:nvPr/>
          </p:nvSpPr>
          <p:spPr>
            <a:xfrm>
              <a:off x="64394" y="1795792"/>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7" name="Google Shape;37;p3"/>
            <p:cNvSpPr/>
            <p:nvPr/>
          </p:nvSpPr>
          <p:spPr>
            <a:xfrm>
              <a:off x="739918" y="2943558"/>
              <a:ext cx="1548458" cy="1544662"/>
            </a:xfrm>
            <a:prstGeom prst="octagon">
              <a:avLst>
                <a:gd name="adj" fmla="val 29289"/>
              </a:avLst>
            </a:pr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8" name="Google Shape;38;p3"/>
            <p:cNvSpPr/>
            <p:nvPr/>
          </p:nvSpPr>
          <p:spPr>
            <a:xfrm>
              <a:off x="2369115" y="-321613"/>
              <a:ext cx="1548458" cy="874917"/>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9" name="Google Shape;39;p3"/>
            <p:cNvSpPr/>
            <p:nvPr/>
          </p:nvSpPr>
          <p:spPr>
            <a:xfrm>
              <a:off x="64394" y="4084533"/>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abilities Slide">
  <p:cSld name="Capabilities Slide">
    <p:spTree>
      <p:nvGrpSpPr>
        <p:cNvPr id="1" name="Shape 206"/>
        <p:cNvGrpSpPr/>
        <p:nvPr/>
      </p:nvGrpSpPr>
      <p:grpSpPr>
        <a:xfrm>
          <a:off x="0" y="0"/>
          <a:ext cx="0" cy="0"/>
          <a:chOff x="0" y="0"/>
          <a:chExt cx="0" cy="0"/>
        </a:xfrm>
      </p:grpSpPr>
      <p:sp>
        <p:nvSpPr>
          <p:cNvPr id="207" name="Google Shape;207;p22"/>
          <p:cNvSpPr/>
          <p:nvPr/>
        </p:nvSpPr>
        <p:spPr>
          <a:xfrm>
            <a:off x="1" y="2682241"/>
            <a:ext cx="12192000" cy="3951000"/>
          </a:xfrm>
          <a:prstGeom prst="rect">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208" name="Google Shape;208;p22"/>
          <p:cNvPicPr preferRelativeResize="0"/>
          <p:nvPr/>
        </p:nvPicPr>
        <p:blipFill rotWithShape="1">
          <a:blip r:embed="rId2">
            <a:alphaModFix/>
          </a:blip>
          <a:srcRect/>
          <a:stretch/>
        </p:blipFill>
        <p:spPr>
          <a:xfrm>
            <a:off x="2" y="788977"/>
            <a:ext cx="12191999" cy="1714767"/>
          </a:xfrm>
          <a:prstGeom prst="rect">
            <a:avLst/>
          </a:prstGeom>
          <a:noFill/>
          <a:ln>
            <a:noFill/>
          </a:ln>
        </p:spPr>
      </p:pic>
      <p:sp>
        <p:nvSpPr>
          <p:cNvPr id="209" name="Google Shape;209;p22"/>
          <p:cNvSpPr/>
          <p:nvPr/>
        </p:nvSpPr>
        <p:spPr>
          <a:xfrm>
            <a:off x="0" y="788978"/>
            <a:ext cx="12192000" cy="1714800"/>
          </a:xfrm>
          <a:prstGeom prst="rect">
            <a:avLst/>
          </a:prstGeom>
          <a:solidFill>
            <a:srgbClr val="F57821">
              <a:alpha val="839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10" name="Google Shape;210;p22"/>
          <p:cNvSpPr txBox="1">
            <a:spLocks noGrp="1"/>
          </p:cNvSpPr>
          <p:nvPr>
            <p:ph type="body" idx="1"/>
          </p:nvPr>
        </p:nvSpPr>
        <p:spPr>
          <a:xfrm>
            <a:off x="0" y="1028700"/>
            <a:ext cx="12192000" cy="1219200"/>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lt1"/>
              </a:buClr>
              <a:buSzPts val="6000"/>
              <a:buFont typeface="Arial"/>
              <a:buNone/>
              <a:defRPr sz="60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Fast Facts">
  <p:cSld name="Fast Facts">
    <p:spTree>
      <p:nvGrpSpPr>
        <p:cNvPr id="1" name="Shape 211"/>
        <p:cNvGrpSpPr/>
        <p:nvPr/>
      </p:nvGrpSpPr>
      <p:grpSpPr>
        <a:xfrm>
          <a:off x="0" y="0"/>
          <a:ext cx="0" cy="0"/>
          <a:chOff x="0" y="0"/>
          <a:chExt cx="0" cy="0"/>
        </a:xfrm>
      </p:grpSpPr>
      <p:sp>
        <p:nvSpPr>
          <p:cNvPr id="212" name="Google Shape;212;p23"/>
          <p:cNvSpPr/>
          <p:nvPr/>
        </p:nvSpPr>
        <p:spPr>
          <a:xfrm>
            <a:off x="6716912" y="6043230"/>
            <a:ext cx="2463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67" b="0" i="0" u="none" strike="noStrike" cap="none">
                <a:solidFill>
                  <a:srgbClr val="000000"/>
                </a:solidFill>
                <a:latin typeface="Arial"/>
                <a:ea typeface="Arial"/>
                <a:cs typeface="Arial"/>
                <a:sym typeface="Arial"/>
              </a:rPr>
              <a:t> </a:t>
            </a:r>
            <a:endParaRPr/>
          </a:p>
        </p:txBody>
      </p:sp>
      <p:sp>
        <p:nvSpPr>
          <p:cNvPr id="213" name="Google Shape;213;p23"/>
          <p:cNvSpPr/>
          <p:nvPr/>
        </p:nvSpPr>
        <p:spPr>
          <a:xfrm>
            <a:off x="6716912" y="6043230"/>
            <a:ext cx="2463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67" b="0" i="0" u="none" strike="noStrike" cap="none">
                <a:solidFill>
                  <a:srgbClr val="000000"/>
                </a:solidFill>
                <a:latin typeface="Arial"/>
                <a:ea typeface="Arial"/>
                <a:cs typeface="Arial"/>
                <a:sym typeface="Arial"/>
              </a:rPr>
              <a:t> </a:t>
            </a:r>
            <a:endParaRPr/>
          </a:p>
        </p:txBody>
      </p:sp>
      <p:sp>
        <p:nvSpPr>
          <p:cNvPr id="214" name="Google Shape;214;p23"/>
          <p:cNvSpPr/>
          <p:nvPr/>
        </p:nvSpPr>
        <p:spPr>
          <a:xfrm>
            <a:off x="6716912" y="6043230"/>
            <a:ext cx="246300" cy="410400"/>
          </a:xfrm>
          <a:prstGeom prst="rect">
            <a:avLst/>
          </a:prstGeom>
          <a:noFill/>
          <a:ln>
            <a:noFill/>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867" b="0" i="0" u="none" strike="noStrike" cap="none">
                <a:solidFill>
                  <a:srgbClr val="000000"/>
                </a:solidFill>
                <a:latin typeface="Arial"/>
                <a:ea typeface="Arial"/>
                <a:cs typeface="Arial"/>
                <a:sym typeface="Arial"/>
              </a:rPr>
              <a:t> </a:t>
            </a:r>
            <a:endParaRPr/>
          </a:p>
        </p:txBody>
      </p:sp>
      <p:sp>
        <p:nvSpPr>
          <p:cNvPr id="215" name="Google Shape;215;p23"/>
          <p:cNvSpPr txBox="1">
            <a:spLocks noGrp="1"/>
          </p:cNvSpPr>
          <p:nvPr>
            <p:ph type="body" idx="1"/>
          </p:nvPr>
        </p:nvSpPr>
        <p:spPr>
          <a:xfrm>
            <a:off x="643608" y="493264"/>
            <a:ext cx="59715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6" name="Google Shape;216;p23"/>
          <p:cNvSpPr txBox="1">
            <a:spLocks noGrp="1"/>
          </p:cNvSpPr>
          <p:nvPr>
            <p:ph type="body" idx="2"/>
          </p:nvPr>
        </p:nvSpPr>
        <p:spPr>
          <a:xfrm>
            <a:off x="643607" y="1431371"/>
            <a:ext cx="5886600"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2000"/>
              <a:buFont typeface="Arial"/>
              <a:buNone/>
              <a:defRPr sz="2000" b="1" i="1" u="none" strike="noStrike" cap="none">
                <a:solidFill>
                  <a:srgbClr val="F5782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7" name="Google Shape;217;p23"/>
          <p:cNvSpPr txBox="1">
            <a:spLocks noGrp="1"/>
          </p:cNvSpPr>
          <p:nvPr>
            <p:ph type="body" idx="3"/>
          </p:nvPr>
        </p:nvSpPr>
        <p:spPr>
          <a:xfrm>
            <a:off x="643607" y="2885813"/>
            <a:ext cx="5886600" cy="1261800"/>
          </a:xfrm>
          <a:prstGeom prst="rect">
            <a:avLst/>
          </a:prstGeom>
          <a:noFill/>
          <a:ln>
            <a:noFill/>
          </a:ln>
        </p:spPr>
        <p:txBody>
          <a:bodyPr spcFirstLastPara="1" wrap="square" lIns="91425" tIns="45700" rIns="91425" bIns="45700" anchor="t" anchorCtr="0"/>
          <a:lstStyle>
            <a:lvl1pPr marL="457200" marR="0" lvl="0" indent="-342900" algn="l" rtl="0">
              <a:lnSpc>
                <a:spcPct val="100000"/>
              </a:lnSpc>
              <a:spcBef>
                <a:spcPts val="4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Emphasis Slide">
  <p:cSld name="Emphasis Slide">
    <p:spTree>
      <p:nvGrpSpPr>
        <p:cNvPr id="1" name="Shape 218"/>
        <p:cNvGrpSpPr/>
        <p:nvPr/>
      </p:nvGrpSpPr>
      <p:grpSpPr>
        <a:xfrm>
          <a:off x="0" y="0"/>
          <a:ext cx="0" cy="0"/>
          <a:chOff x="0" y="0"/>
          <a:chExt cx="0" cy="0"/>
        </a:xfrm>
      </p:grpSpPr>
      <p:grpSp>
        <p:nvGrpSpPr>
          <p:cNvPr id="219" name="Google Shape;219;p24"/>
          <p:cNvGrpSpPr/>
          <p:nvPr/>
        </p:nvGrpSpPr>
        <p:grpSpPr>
          <a:xfrm>
            <a:off x="-600036" y="-830402"/>
            <a:ext cx="6000545" cy="6578571"/>
            <a:chOff x="-450038" y="-622817"/>
            <a:chExt cx="4500521" cy="4934051"/>
          </a:xfrm>
        </p:grpSpPr>
        <p:sp>
          <p:nvSpPr>
            <p:cNvPr id="220" name="Google Shape;220;p24"/>
            <p:cNvSpPr/>
            <p:nvPr/>
          </p:nvSpPr>
          <p:spPr>
            <a:xfrm rot="5400000" flipH="1">
              <a:off x="-450038" y="-622817"/>
              <a:ext cx="1389900" cy="1389900"/>
            </a:xfrm>
            <a:prstGeom prst="octagon">
              <a:avLst>
                <a:gd name="adj" fmla="val 29289"/>
              </a:avLst>
            </a:pr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1" name="Google Shape;221;p24"/>
            <p:cNvSpPr/>
            <p:nvPr/>
          </p:nvSpPr>
          <p:spPr>
            <a:xfrm rot="5400000" flipH="1">
              <a:off x="-450093" y="2922984"/>
              <a:ext cx="1389900" cy="138660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2" name="Google Shape;222;p24"/>
            <p:cNvSpPr/>
            <p:nvPr/>
          </p:nvSpPr>
          <p:spPr>
            <a:xfrm>
              <a:off x="-450027" y="1459599"/>
              <a:ext cx="1389900" cy="13866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3" name="Google Shape;223;p24"/>
            <p:cNvSpPr/>
            <p:nvPr/>
          </p:nvSpPr>
          <p:spPr>
            <a:xfrm>
              <a:off x="577633" y="422300"/>
              <a:ext cx="1389900" cy="138660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4" name="Google Shape;224;p24"/>
            <p:cNvSpPr/>
            <p:nvPr/>
          </p:nvSpPr>
          <p:spPr>
            <a:xfrm>
              <a:off x="1623627" y="1459599"/>
              <a:ext cx="1389900" cy="1386600"/>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25" name="Google Shape;225;p24"/>
            <p:cNvSpPr/>
            <p:nvPr/>
          </p:nvSpPr>
          <p:spPr>
            <a:xfrm>
              <a:off x="2660583" y="422300"/>
              <a:ext cx="1389900" cy="1386600"/>
            </a:xfrm>
            <a:prstGeom prst="octagon">
              <a:avLst>
                <a:gd name="adj" fmla="val 29289"/>
              </a:avLst>
            </a:pr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226" name="Google Shape;226;p24"/>
          <p:cNvSpPr txBox="1">
            <a:spLocks noGrp="1"/>
          </p:cNvSpPr>
          <p:nvPr>
            <p:ph type="body" idx="1"/>
          </p:nvPr>
        </p:nvSpPr>
        <p:spPr>
          <a:xfrm>
            <a:off x="4394304" y="3396843"/>
            <a:ext cx="6591900" cy="2632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2000"/>
              <a:buFont typeface="Arial"/>
              <a:buNone/>
              <a:defRPr sz="20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3pPr>
            <a:lvl4pPr marL="1828800" marR="0" lvl="3"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4pPr>
            <a:lvl5pPr marL="2286000" marR="0" lvl="4"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orporate Slide 1">
  <p:cSld name="Corporate Slide 1">
    <p:spTree>
      <p:nvGrpSpPr>
        <p:cNvPr id="1" name="Shape 227"/>
        <p:cNvGrpSpPr/>
        <p:nvPr/>
      </p:nvGrpSpPr>
      <p:grpSpPr>
        <a:xfrm>
          <a:off x="0" y="0"/>
          <a:ext cx="0" cy="0"/>
          <a:chOff x="0" y="0"/>
          <a:chExt cx="0" cy="0"/>
        </a:xfrm>
      </p:grpSpPr>
      <p:pic>
        <p:nvPicPr>
          <p:cNvPr id="228" name="Google Shape;228;p25"/>
          <p:cNvPicPr preferRelativeResize="0"/>
          <p:nvPr/>
        </p:nvPicPr>
        <p:blipFill rotWithShape="1">
          <a:blip r:embed="rId2">
            <a:alphaModFix/>
          </a:blip>
          <a:srcRect/>
          <a:stretch/>
        </p:blipFill>
        <p:spPr>
          <a:xfrm>
            <a:off x="0" y="838203"/>
            <a:ext cx="12191999" cy="2674747"/>
          </a:xfrm>
          <a:prstGeom prst="rect">
            <a:avLst/>
          </a:prstGeom>
          <a:noFill/>
          <a:ln>
            <a:noFill/>
          </a:ln>
        </p:spPr>
      </p:pic>
      <p:sp>
        <p:nvSpPr>
          <p:cNvPr id="229" name="Google Shape;229;p25"/>
          <p:cNvSpPr/>
          <p:nvPr/>
        </p:nvSpPr>
        <p:spPr>
          <a:xfrm>
            <a:off x="4507423" y="4006361"/>
            <a:ext cx="3185700" cy="627600"/>
          </a:xfrm>
          <a:prstGeom prst="rect">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0" name="Google Shape;230;p25"/>
          <p:cNvSpPr/>
          <p:nvPr/>
        </p:nvSpPr>
        <p:spPr>
          <a:xfrm>
            <a:off x="673426" y="4006361"/>
            <a:ext cx="3185700" cy="627600"/>
          </a:xfrm>
          <a:prstGeom prst="rect">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1" name="Google Shape;231;p25"/>
          <p:cNvSpPr/>
          <p:nvPr/>
        </p:nvSpPr>
        <p:spPr>
          <a:xfrm>
            <a:off x="8341734" y="4006361"/>
            <a:ext cx="3185700" cy="627600"/>
          </a:xfrm>
          <a:prstGeom prst="rect">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32" name="Google Shape;232;p25"/>
          <p:cNvSpPr/>
          <p:nvPr/>
        </p:nvSpPr>
        <p:spPr>
          <a:xfrm>
            <a:off x="4718645" y="4138557"/>
            <a:ext cx="372915" cy="325016"/>
          </a:xfrm>
          <a:custGeom>
            <a:avLst/>
            <a:gdLst/>
            <a:ahLst/>
            <a:cxnLst/>
            <a:rect l="l" t="t" r="r" b="b"/>
            <a:pathLst>
              <a:path w="46" h="40" extrusionOk="0">
                <a:moveTo>
                  <a:pt x="45" y="37"/>
                </a:moveTo>
                <a:cubicBezTo>
                  <a:pt x="24" y="1"/>
                  <a:pt x="24" y="1"/>
                  <a:pt x="24" y="1"/>
                </a:cubicBezTo>
                <a:cubicBezTo>
                  <a:pt x="24" y="0"/>
                  <a:pt x="24" y="0"/>
                  <a:pt x="23" y="0"/>
                </a:cubicBezTo>
                <a:cubicBezTo>
                  <a:pt x="22" y="0"/>
                  <a:pt x="22" y="0"/>
                  <a:pt x="22" y="1"/>
                </a:cubicBezTo>
                <a:cubicBezTo>
                  <a:pt x="1" y="37"/>
                  <a:pt x="1" y="37"/>
                  <a:pt x="1" y="37"/>
                </a:cubicBezTo>
                <a:cubicBezTo>
                  <a:pt x="0" y="38"/>
                  <a:pt x="0" y="39"/>
                  <a:pt x="1" y="39"/>
                </a:cubicBezTo>
                <a:cubicBezTo>
                  <a:pt x="1" y="39"/>
                  <a:pt x="1" y="40"/>
                  <a:pt x="2" y="40"/>
                </a:cubicBezTo>
                <a:cubicBezTo>
                  <a:pt x="44" y="40"/>
                  <a:pt x="44" y="40"/>
                  <a:pt x="44" y="40"/>
                </a:cubicBezTo>
                <a:cubicBezTo>
                  <a:pt x="44" y="40"/>
                  <a:pt x="45" y="39"/>
                  <a:pt x="45" y="39"/>
                </a:cubicBezTo>
                <a:cubicBezTo>
                  <a:pt x="46" y="39"/>
                  <a:pt x="46" y="38"/>
                  <a:pt x="45" y="37"/>
                </a:cubicBezTo>
                <a:close/>
                <a:moveTo>
                  <a:pt x="26" y="35"/>
                </a:moveTo>
                <a:cubicBezTo>
                  <a:pt x="20" y="35"/>
                  <a:pt x="20" y="35"/>
                  <a:pt x="20" y="35"/>
                </a:cubicBezTo>
                <a:cubicBezTo>
                  <a:pt x="20" y="30"/>
                  <a:pt x="20" y="30"/>
                  <a:pt x="20" y="30"/>
                </a:cubicBezTo>
                <a:cubicBezTo>
                  <a:pt x="26" y="30"/>
                  <a:pt x="26" y="30"/>
                  <a:pt x="26" y="30"/>
                </a:cubicBezTo>
                <a:lnTo>
                  <a:pt x="26" y="35"/>
                </a:lnTo>
                <a:close/>
                <a:moveTo>
                  <a:pt x="26" y="27"/>
                </a:moveTo>
                <a:cubicBezTo>
                  <a:pt x="20" y="27"/>
                  <a:pt x="20" y="27"/>
                  <a:pt x="20" y="27"/>
                </a:cubicBezTo>
                <a:cubicBezTo>
                  <a:pt x="20" y="13"/>
                  <a:pt x="20" y="13"/>
                  <a:pt x="20" y="13"/>
                </a:cubicBezTo>
                <a:cubicBezTo>
                  <a:pt x="26" y="13"/>
                  <a:pt x="26" y="13"/>
                  <a:pt x="26" y="13"/>
                </a:cubicBezTo>
                <a:lnTo>
                  <a:pt x="26"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33" name="Google Shape;233;p25"/>
          <p:cNvSpPr/>
          <p:nvPr/>
        </p:nvSpPr>
        <p:spPr>
          <a:xfrm>
            <a:off x="8565975" y="4169555"/>
            <a:ext cx="346671" cy="274837"/>
          </a:xfrm>
          <a:custGeom>
            <a:avLst/>
            <a:gdLst/>
            <a:ahLst/>
            <a:cxnLst/>
            <a:rect l="l" t="t" r="r" b="b"/>
            <a:pathLst>
              <a:path w="47" h="37" extrusionOk="0">
                <a:moveTo>
                  <a:pt x="45" y="11"/>
                </a:moveTo>
                <a:cubicBezTo>
                  <a:pt x="2" y="11"/>
                  <a:pt x="2" y="11"/>
                  <a:pt x="2" y="11"/>
                </a:cubicBezTo>
                <a:cubicBezTo>
                  <a:pt x="0" y="11"/>
                  <a:pt x="0" y="13"/>
                  <a:pt x="0" y="14"/>
                </a:cubicBezTo>
                <a:cubicBezTo>
                  <a:pt x="2" y="35"/>
                  <a:pt x="2" y="35"/>
                  <a:pt x="2" y="35"/>
                </a:cubicBezTo>
                <a:cubicBezTo>
                  <a:pt x="2" y="36"/>
                  <a:pt x="3" y="37"/>
                  <a:pt x="5" y="37"/>
                </a:cubicBezTo>
                <a:cubicBezTo>
                  <a:pt x="43" y="37"/>
                  <a:pt x="43" y="37"/>
                  <a:pt x="43" y="37"/>
                </a:cubicBezTo>
                <a:cubicBezTo>
                  <a:pt x="45" y="37"/>
                  <a:pt x="45" y="36"/>
                  <a:pt x="45" y="35"/>
                </a:cubicBezTo>
                <a:cubicBezTo>
                  <a:pt x="47" y="14"/>
                  <a:pt x="47" y="14"/>
                  <a:pt x="47" y="14"/>
                </a:cubicBezTo>
                <a:cubicBezTo>
                  <a:pt x="47" y="13"/>
                  <a:pt x="47" y="11"/>
                  <a:pt x="45" y="11"/>
                </a:cubicBezTo>
                <a:close/>
                <a:moveTo>
                  <a:pt x="43" y="6"/>
                </a:moveTo>
                <a:cubicBezTo>
                  <a:pt x="43" y="5"/>
                  <a:pt x="42" y="4"/>
                  <a:pt x="41" y="4"/>
                </a:cubicBezTo>
                <a:cubicBezTo>
                  <a:pt x="25" y="4"/>
                  <a:pt x="25" y="4"/>
                  <a:pt x="25" y="4"/>
                </a:cubicBezTo>
                <a:cubicBezTo>
                  <a:pt x="23" y="4"/>
                  <a:pt x="21" y="4"/>
                  <a:pt x="20" y="3"/>
                </a:cubicBezTo>
                <a:cubicBezTo>
                  <a:pt x="19" y="1"/>
                  <a:pt x="19" y="1"/>
                  <a:pt x="19" y="1"/>
                </a:cubicBezTo>
                <a:cubicBezTo>
                  <a:pt x="18" y="0"/>
                  <a:pt x="16" y="0"/>
                  <a:pt x="15" y="0"/>
                </a:cubicBezTo>
                <a:cubicBezTo>
                  <a:pt x="7" y="0"/>
                  <a:pt x="7" y="0"/>
                  <a:pt x="7" y="0"/>
                </a:cubicBezTo>
                <a:cubicBezTo>
                  <a:pt x="6" y="0"/>
                  <a:pt x="5" y="1"/>
                  <a:pt x="5" y="2"/>
                </a:cubicBezTo>
                <a:cubicBezTo>
                  <a:pt x="4" y="8"/>
                  <a:pt x="4" y="8"/>
                  <a:pt x="4" y="8"/>
                </a:cubicBezTo>
                <a:cubicBezTo>
                  <a:pt x="44" y="8"/>
                  <a:pt x="44" y="8"/>
                  <a:pt x="44" y="8"/>
                </a:cubicBezTo>
                <a:lnTo>
                  <a:pt x="43" y="6"/>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34" name="Google Shape;234;p25"/>
          <p:cNvSpPr/>
          <p:nvPr/>
        </p:nvSpPr>
        <p:spPr>
          <a:xfrm>
            <a:off x="904106" y="4163942"/>
            <a:ext cx="315749" cy="326047"/>
          </a:xfrm>
          <a:custGeom>
            <a:avLst/>
            <a:gdLst/>
            <a:ahLst/>
            <a:cxnLst/>
            <a:rect l="l" t="t" r="r" b="b"/>
            <a:pathLst>
              <a:path w="39" h="40" extrusionOk="0">
                <a:moveTo>
                  <a:pt x="17" y="0"/>
                </a:moveTo>
                <a:cubicBezTo>
                  <a:pt x="8" y="2"/>
                  <a:pt x="1" y="9"/>
                  <a:pt x="0" y="18"/>
                </a:cubicBezTo>
                <a:cubicBezTo>
                  <a:pt x="17" y="18"/>
                  <a:pt x="17" y="18"/>
                  <a:pt x="17" y="18"/>
                </a:cubicBezTo>
                <a:lnTo>
                  <a:pt x="17" y="0"/>
                </a:lnTo>
                <a:close/>
                <a:moveTo>
                  <a:pt x="22" y="0"/>
                </a:moveTo>
                <a:cubicBezTo>
                  <a:pt x="22" y="20"/>
                  <a:pt x="22" y="20"/>
                  <a:pt x="22" y="20"/>
                </a:cubicBezTo>
                <a:cubicBezTo>
                  <a:pt x="22" y="22"/>
                  <a:pt x="21" y="23"/>
                  <a:pt x="20" y="23"/>
                </a:cubicBezTo>
                <a:cubicBezTo>
                  <a:pt x="0" y="23"/>
                  <a:pt x="0" y="23"/>
                  <a:pt x="0" y="23"/>
                </a:cubicBezTo>
                <a:cubicBezTo>
                  <a:pt x="1" y="32"/>
                  <a:pt x="9" y="40"/>
                  <a:pt x="19" y="40"/>
                </a:cubicBezTo>
                <a:cubicBezTo>
                  <a:pt x="30" y="40"/>
                  <a:pt x="39" y="31"/>
                  <a:pt x="39" y="20"/>
                </a:cubicBezTo>
                <a:cubicBezTo>
                  <a:pt x="39" y="10"/>
                  <a:pt x="32" y="2"/>
                  <a:pt x="22" y="0"/>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3600">
              <a:solidFill>
                <a:schemeClr val="dk1"/>
              </a:solidFill>
              <a:latin typeface="Calibri"/>
              <a:ea typeface="Calibri"/>
              <a:cs typeface="Calibri"/>
              <a:sym typeface="Calibri"/>
            </a:endParaRPr>
          </a:p>
        </p:txBody>
      </p:sp>
      <p:sp>
        <p:nvSpPr>
          <p:cNvPr id="235" name="Google Shape;235;p25"/>
          <p:cNvSpPr txBox="1">
            <a:spLocks noGrp="1"/>
          </p:cNvSpPr>
          <p:nvPr>
            <p:ph type="body" idx="1"/>
          </p:nvPr>
        </p:nvSpPr>
        <p:spPr>
          <a:xfrm>
            <a:off x="1219855" y="4080556"/>
            <a:ext cx="24978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6" name="Google Shape;236;p25"/>
          <p:cNvSpPr txBox="1">
            <a:spLocks noGrp="1"/>
          </p:cNvSpPr>
          <p:nvPr>
            <p:ph type="body" idx="2"/>
          </p:nvPr>
        </p:nvSpPr>
        <p:spPr>
          <a:xfrm>
            <a:off x="673426" y="4858253"/>
            <a:ext cx="3185700" cy="1375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7" name="Google Shape;237;p25"/>
          <p:cNvSpPr txBox="1">
            <a:spLocks noGrp="1"/>
          </p:cNvSpPr>
          <p:nvPr>
            <p:ph type="body" idx="3"/>
          </p:nvPr>
        </p:nvSpPr>
        <p:spPr>
          <a:xfrm>
            <a:off x="5091560" y="4080556"/>
            <a:ext cx="24978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8" name="Google Shape;238;p25"/>
          <p:cNvSpPr txBox="1">
            <a:spLocks noGrp="1"/>
          </p:cNvSpPr>
          <p:nvPr>
            <p:ph type="body" idx="4"/>
          </p:nvPr>
        </p:nvSpPr>
        <p:spPr>
          <a:xfrm>
            <a:off x="8912646" y="4080556"/>
            <a:ext cx="24978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lt1"/>
              </a:buClr>
              <a:buSzPts val="1800"/>
              <a:buFont typeface="Arial"/>
              <a:buNone/>
              <a:defRPr sz="1800" b="1" i="0" u="none" strike="noStrike" cap="none">
                <a:solidFill>
                  <a:schemeClr val="lt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39" name="Google Shape;239;p25"/>
          <p:cNvSpPr txBox="1">
            <a:spLocks noGrp="1"/>
          </p:cNvSpPr>
          <p:nvPr>
            <p:ph type="body" idx="5"/>
          </p:nvPr>
        </p:nvSpPr>
        <p:spPr>
          <a:xfrm>
            <a:off x="4507423" y="4858253"/>
            <a:ext cx="3185700" cy="1375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0" name="Google Shape;240;p25"/>
          <p:cNvSpPr txBox="1">
            <a:spLocks noGrp="1"/>
          </p:cNvSpPr>
          <p:nvPr>
            <p:ph type="body" idx="6"/>
          </p:nvPr>
        </p:nvSpPr>
        <p:spPr>
          <a:xfrm>
            <a:off x="8341734" y="4858253"/>
            <a:ext cx="3185700" cy="13758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Corporate Slide 2">
  <p:cSld name="Corporate Slide 2">
    <p:spTree>
      <p:nvGrpSpPr>
        <p:cNvPr id="1" name="Shape 241"/>
        <p:cNvGrpSpPr/>
        <p:nvPr/>
      </p:nvGrpSpPr>
      <p:grpSpPr>
        <a:xfrm>
          <a:off x="0" y="0"/>
          <a:ext cx="0" cy="0"/>
          <a:chOff x="0" y="0"/>
          <a:chExt cx="0" cy="0"/>
        </a:xfrm>
      </p:grpSpPr>
      <p:sp>
        <p:nvSpPr>
          <p:cNvPr id="242" name="Google Shape;242;p26"/>
          <p:cNvSpPr txBox="1">
            <a:spLocks noGrp="1"/>
          </p:cNvSpPr>
          <p:nvPr>
            <p:ph type="body" idx="1"/>
          </p:nvPr>
        </p:nvSpPr>
        <p:spPr>
          <a:xfrm>
            <a:off x="6207834" y="982261"/>
            <a:ext cx="5496600" cy="1675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43" name="Google Shape;243;p26"/>
          <p:cNvPicPr preferRelativeResize="0"/>
          <p:nvPr/>
        </p:nvPicPr>
        <p:blipFill rotWithShape="1">
          <a:blip r:embed="rId2">
            <a:alphaModFix/>
          </a:blip>
          <a:srcRect/>
          <a:stretch/>
        </p:blipFill>
        <p:spPr>
          <a:xfrm>
            <a:off x="-1" y="-1"/>
            <a:ext cx="5453145" cy="6858000"/>
          </a:xfrm>
          <a:prstGeom prst="rect">
            <a:avLst/>
          </a:prstGeom>
          <a:noFill/>
          <a:ln>
            <a:noFill/>
          </a:ln>
        </p:spPr>
      </p:pic>
      <p:sp>
        <p:nvSpPr>
          <p:cNvPr id="244" name="Google Shape;244;p26"/>
          <p:cNvSpPr/>
          <p:nvPr/>
        </p:nvSpPr>
        <p:spPr>
          <a:xfrm>
            <a:off x="1" y="1"/>
            <a:ext cx="5453100" cy="6858000"/>
          </a:xfrm>
          <a:prstGeom prst="rect">
            <a:avLst/>
          </a:prstGeom>
          <a:solidFill>
            <a:srgbClr val="12336B">
              <a:alpha val="6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45" name="Google Shape;245;p26"/>
          <p:cNvSpPr txBox="1">
            <a:spLocks noGrp="1"/>
          </p:cNvSpPr>
          <p:nvPr>
            <p:ph type="body" idx="2"/>
          </p:nvPr>
        </p:nvSpPr>
        <p:spPr>
          <a:xfrm>
            <a:off x="6207834" y="2924853"/>
            <a:ext cx="5496600" cy="1675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26"/>
          <p:cNvSpPr txBox="1">
            <a:spLocks noGrp="1"/>
          </p:cNvSpPr>
          <p:nvPr>
            <p:ph type="body" idx="3"/>
          </p:nvPr>
        </p:nvSpPr>
        <p:spPr>
          <a:xfrm>
            <a:off x="711349" y="1194816"/>
            <a:ext cx="4100400" cy="44136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lt1"/>
              </a:buClr>
              <a:buSzPts val="4400"/>
              <a:buFont typeface="Arial"/>
              <a:buNone/>
              <a:defRPr sz="44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orporate Slide 4">
  <p:cSld name="Corporate Slide 4">
    <p:spTree>
      <p:nvGrpSpPr>
        <p:cNvPr id="1" name="Shape 247"/>
        <p:cNvGrpSpPr/>
        <p:nvPr/>
      </p:nvGrpSpPr>
      <p:grpSpPr>
        <a:xfrm>
          <a:off x="0" y="0"/>
          <a:ext cx="0" cy="0"/>
          <a:chOff x="0" y="0"/>
          <a:chExt cx="0" cy="0"/>
        </a:xfrm>
      </p:grpSpPr>
      <p:pic>
        <p:nvPicPr>
          <p:cNvPr id="248" name="Google Shape;248;p27"/>
          <p:cNvPicPr preferRelativeResize="0"/>
          <p:nvPr/>
        </p:nvPicPr>
        <p:blipFill rotWithShape="1">
          <a:blip r:embed="rId2">
            <a:alphaModFix amt="25000"/>
          </a:blip>
          <a:srcRect/>
          <a:stretch/>
        </p:blipFill>
        <p:spPr>
          <a:xfrm>
            <a:off x="730727" y="754745"/>
            <a:ext cx="12191999" cy="3032852"/>
          </a:xfrm>
          <a:prstGeom prst="rect">
            <a:avLst/>
          </a:prstGeom>
          <a:noFill/>
          <a:ln>
            <a:noFill/>
          </a:ln>
        </p:spPr>
      </p:pic>
      <p:sp>
        <p:nvSpPr>
          <p:cNvPr id="249" name="Google Shape;249;p27"/>
          <p:cNvSpPr txBox="1">
            <a:spLocks noGrp="1"/>
          </p:cNvSpPr>
          <p:nvPr>
            <p:ph type="body" idx="1"/>
          </p:nvPr>
        </p:nvSpPr>
        <p:spPr>
          <a:xfrm>
            <a:off x="2" y="1194818"/>
            <a:ext cx="12191100" cy="10119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0" name="Google Shape;250;p27"/>
          <p:cNvSpPr txBox="1">
            <a:spLocks noGrp="1"/>
          </p:cNvSpPr>
          <p:nvPr>
            <p:ph type="body" idx="2"/>
          </p:nvPr>
        </p:nvSpPr>
        <p:spPr>
          <a:xfrm>
            <a:off x="0" y="2353924"/>
            <a:ext cx="12126900" cy="6405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12336B"/>
              </a:buClr>
              <a:buSzPts val="2000"/>
              <a:buFont typeface="Arial"/>
              <a:buNone/>
              <a:defRPr sz="2000" b="1"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51" name="Google Shape;251;p27"/>
          <p:cNvSpPr/>
          <p:nvPr/>
        </p:nvSpPr>
        <p:spPr>
          <a:xfrm>
            <a:off x="9837998" y="2999111"/>
            <a:ext cx="1544400" cy="1548300"/>
          </a:xfrm>
          <a:prstGeom prst="octagon">
            <a:avLst>
              <a:gd name="adj" fmla="val 29289"/>
            </a:avLst>
          </a:prstGeom>
          <a:solidFill>
            <a:srgbClr val="635E5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2" name="Google Shape;252;p27"/>
          <p:cNvSpPr/>
          <p:nvPr/>
        </p:nvSpPr>
        <p:spPr>
          <a:xfrm>
            <a:off x="6780005" y="2999111"/>
            <a:ext cx="1544400" cy="1548300"/>
          </a:xfrm>
          <a:prstGeom prst="octagon">
            <a:avLst>
              <a:gd name="adj" fmla="val 29289"/>
            </a:avLst>
          </a:prstGeom>
          <a:solidFill>
            <a:srgbClr val="12336B"/>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3" name="Google Shape;253;p27"/>
          <p:cNvSpPr/>
          <p:nvPr/>
        </p:nvSpPr>
        <p:spPr>
          <a:xfrm>
            <a:off x="3801960" y="2999111"/>
            <a:ext cx="1544400" cy="1548300"/>
          </a:xfrm>
          <a:prstGeom prst="octagon">
            <a:avLst>
              <a:gd name="adj" fmla="val 29289"/>
            </a:avLst>
          </a:prstGeom>
          <a:solidFill>
            <a:srgbClr val="4F94C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4" name="Google Shape;254;p27"/>
          <p:cNvSpPr/>
          <p:nvPr/>
        </p:nvSpPr>
        <p:spPr>
          <a:xfrm>
            <a:off x="783940" y="2999111"/>
            <a:ext cx="1544400" cy="1548300"/>
          </a:xfrm>
          <a:prstGeom prst="octagon">
            <a:avLst>
              <a:gd name="adj" fmla="val 29289"/>
            </a:avLst>
          </a:prstGeom>
          <a:solidFill>
            <a:srgbClr val="F5782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55" name="Google Shape;255;p27"/>
          <p:cNvSpPr/>
          <p:nvPr/>
        </p:nvSpPr>
        <p:spPr>
          <a:xfrm>
            <a:off x="4327215" y="3538603"/>
            <a:ext cx="494023" cy="469399"/>
          </a:xfrm>
          <a:custGeom>
            <a:avLst/>
            <a:gdLst/>
            <a:ahLst/>
            <a:cxnLst/>
            <a:rect l="l" t="t" r="r" b="b"/>
            <a:pathLst>
              <a:path w="51" h="48" extrusionOk="0">
                <a:moveTo>
                  <a:pt x="51" y="10"/>
                </a:moveTo>
                <a:cubicBezTo>
                  <a:pt x="51" y="14"/>
                  <a:pt x="51" y="14"/>
                  <a:pt x="51" y="14"/>
                </a:cubicBezTo>
                <a:cubicBezTo>
                  <a:pt x="48" y="14"/>
                  <a:pt x="48" y="14"/>
                  <a:pt x="48" y="14"/>
                </a:cubicBezTo>
                <a:cubicBezTo>
                  <a:pt x="48" y="15"/>
                  <a:pt x="47" y="15"/>
                  <a:pt x="46" y="15"/>
                </a:cubicBezTo>
                <a:cubicBezTo>
                  <a:pt x="5" y="15"/>
                  <a:pt x="5" y="15"/>
                  <a:pt x="5" y="15"/>
                </a:cubicBezTo>
                <a:cubicBezTo>
                  <a:pt x="4" y="15"/>
                  <a:pt x="3" y="15"/>
                  <a:pt x="3" y="14"/>
                </a:cubicBezTo>
                <a:cubicBezTo>
                  <a:pt x="0" y="14"/>
                  <a:pt x="0" y="14"/>
                  <a:pt x="0" y="14"/>
                </a:cubicBezTo>
                <a:cubicBezTo>
                  <a:pt x="0" y="10"/>
                  <a:pt x="0" y="10"/>
                  <a:pt x="0" y="10"/>
                </a:cubicBezTo>
                <a:cubicBezTo>
                  <a:pt x="26" y="0"/>
                  <a:pt x="26" y="0"/>
                  <a:pt x="26" y="0"/>
                </a:cubicBezTo>
                <a:lnTo>
                  <a:pt x="51" y="10"/>
                </a:lnTo>
                <a:close/>
                <a:moveTo>
                  <a:pt x="51" y="44"/>
                </a:moveTo>
                <a:cubicBezTo>
                  <a:pt x="51" y="48"/>
                  <a:pt x="51" y="48"/>
                  <a:pt x="51" y="48"/>
                </a:cubicBezTo>
                <a:cubicBezTo>
                  <a:pt x="0" y="48"/>
                  <a:pt x="0" y="48"/>
                  <a:pt x="0" y="48"/>
                </a:cubicBezTo>
                <a:cubicBezTo>
                  <a:pt x="0" y="44"/>
                  <a:pt x="0" y="44"/>
                  <a:pt x="0" y="44"/>
                </a:cubicBezTo>
                <a:cubicBezTo>
                  <a:pt x="0" y="43"/>
                  <a:pt x="1" y="43"/>
                  <a:pt x="2" y="43"/>
                </a:cubicBezTo>
                <a:cubicBezTo>
                  <a:pt x="50" y="43"/>
                  <a:pt x="50" y="43"/>
                  <a:pt x="50" y="43"/>
                </a:cubicBezTo>
                <a:cubicBezTo>
                  <a:pt x="51" y="43"/>
                  <a:pt x="51" y="43"/>
                  <a:pt x="51" y="44"/>
                </a:cubicBezTo>
                <a:close/>
                <a:moveTo>
                  <a:pt x="14" y="17"/>
                </a:moveTo>
                <a:cubicBezTo>
                  <a:pt x="14" y="38"/>
                  <a:pt x="14" y="38"/>
                  <a:pt x="14" y="38"/>
                </a:cubicBezTo>
                <a:cubicBezTo>
                  <a:pt x="17" y="38"/>
                  <a:pt x="17" y="38"/>
                  <a:pt x="17" y="38"/>
                </a:cubicBezTo>
                <a:cubicBezTo>
                  <a:pt x="17" y="17"/>
                  <a:pt x="17" y="17"/>
                  <a:pt x="17" y="17"/>
                </a:cubicBezTo>
                <a:cubicBezTo>
                  <a:pt x="24" y="17"/>
                  <a:pt x="24" y="17"/>
                  <a:pt x="24" y="17"/>
                </a:cubicBezTo>
                <a:cubicBezTo>
                  <a:pt x="24" y="38"/>
                  <a:pt x="24" y="38"/>
                  <a:pt x="24" y="38"/>
                </a:cubicBezTo>
                <a:cubicBezTo>
                  <a:pt x="27" y="38"/>
                  <a:pt x="27" y="38"/>
                  <a:pt x="27" y="38"/>
                </a:cubicBezTo>
                <a:cubicBezTo>
                  <a:pt x="27" y="17"/>
                  <a:pt x="27" y="17"/>
                  <a:pt x="27" y="17"/>
                </a:cubicBezTo>
                <a:cubicBezTo>
                  <a:pt x="34" y="17"/>
                  <a:pt x="34" y="17"/>
                  <a:pt x="34" y="17"/>
                </a:cubicBezTo>
                <a:cubicBezTo>
                  <a:pt x="34" y="38"/>
                  <a:pt x="34" y="38"/>
                  <a:pt x="34" y="38"/>
                </a:cubicBezTo>
                <a:cubicBezTo>
                  <a:pt x="38" y="38"/>
                  <a:pt x="38" y="38"/>
                  <a:pt x="38" y="38"/>
                </a:cubicBezTo>
                <a:cubicBezTo>
                  <a:pt x="38" y="17"/>
                  <a:pt x="38" y="17"/>
                  <a:pt x="38" y="17"/>
                </a:cubicBezTo>
                <a:cubicBezTo>
                  <a:pt x="45" y="17"/>
                  <a:pt x="45" y="17"/>
                  <a:pt x="45" y="17"/>
                </a:cubicBezTo>
                <a:cubicBezTo>
                  <a:pt x="45" y="38"/>
                  <a:pt x="45" y="38"/>
                  <a:pt x="45" y="38"/>
                </a:cubicBezTo>
                <a:cubicBezTo>
                  <a:pt x="46" y="38"/>
                  <a:pt x="46" y="38"/>
                  <a:pt x="46" y="38"/>
                </a:cubicBezTo>
                <a:cubicBezTo>
                  <a:pt x="47" y="38"/>
                  <a:pt x="48" y="38"/>
                  <a:pt x="48" y="39"/>
                </a:cubicBezTo>
                <a:cubicBezTo>
                  <a:pt x="48" y="41"/>
                  <a:pt x="48" y="41"/>
                  <a:pt x="48" y="41"/>
                </a:cubicBezTo>
                <a:cubicBezTo>
                  <a:pt x="3" y="41"/>
                  <a:pt x="3" y="41"/>
                  <a:pt x="3" y="41"/>
                </a:cubicBezTo>
                <a:cubicBezTo>
                  <a:pt x="3" y="39"/>
                  <a:pt x="3" y="39"/>
                  <a:pt x="3" y="39"/>
                </a:cubicBezTo>
                <a:cubicBezTo>
                  <a:pt x="3" y="38"/>
                  <a:pt x="4" y="38"/>
                  <a:pt x="5" y="38"/>
                </a:cubicBezTo>
                <a:cubicBezTo>
                  <a:pt x="7" y="38"/>
                  <a:pt x="7" y="38"/>
                  <a:pt x="7" y="38"/>
                </a:cubicBezTo>
                <a:cubicBezTo>
                  <a:pt x="7" y="17"/>
                  <a:pt x="7" y="17"/>
                  <a:pt x="7" y="17"/>
                </a:cubicBezTo>
                <a:lnTo>
                  <a:pt x="14" y="1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6" name="Google Shape;256;p27"/>
          <p:cNvSpPr/>
          <p:nvPr/>
        </p:nvSpPr>
        <p:spPr>
          <a:xfrm>
            <a:off x="10369290" y="3548935"/>
            <a:ext cx="500925" cy="425680"/>
          </a:xfrm>
          <a:custGeom>
            <a:avLst/>
            <a:gdLst/>
            <a:ahLst/>
            <a:cxnLst/>
            <a:rect l="l" t="t" r="r" b="b"/>
            <a:pathLst>
              <a:path w="48" h="41" extrusionOk="0">
                <a:moveTo>
                  <a:pt x="48" y="21"/>
                </a:moveTo>
                <a:cubicBezTo>
                  <a:pt x="0" y="21"/>
                  <a:pt x="0" y="21"/>
                  <a:pt x="0" y="21"/>
                </a:cubicBezTo>
                <a:cubicBezTo>
                  <a:pt x="0" y="11"/>
                  <a:pt x="0" y="11"/>
                  <a:pt x="0" y="11"/>
                </a:cubicBezTo>
                <a:cubicBezTo>
                  <a:pt x="0" y="9"/>
                  <a:pt x="2" y="7"/>
                  <a:pt x="5" y="7"/>
                </a:cubicBezTo>
                <a:cubicBezTo>
                  <a:pt x="14" y="7"/>
                  <a:pt x="14" y="7"/>
                  <a:pt x="14" y="7"/>
                </a:cubicBezTo>
                <a:cubicBezTo>
                  <a:pt x="14" y="2"/>
                  <a:pt x="14" y="2"/>
                  <a:pt x="14" y="2"/>
                </a:cubicBezTo>
                <a:cubicBezTo>
                  <a:pt x="14" y="1"/>
                  <a:pt x="15" y="0"/>
                  <a:pt x="17" y="0"/>
                </a:cubicBezTo>
                <a:cubicBezTo>
                  <a:pt x="32" y="0"/>
                  <a:pt x="32" y="0"/>
                  <a:pt x="32" y="0"/>
                </a:cubicBezTo>
                <a:cubicBezTo>
                  <a:pt x="33" y="0"/>
                  <a:pt x="35" y="1"/>
                  <a:pt x="35" y="2"/>
                </a:cubicBezTo>
                <a:cubicBezTo>
                  <a:pt x="35" y="7"/>
                  <a:pt x="35" y="7"/>
                  <a:pt x="35" y="7"/>
                </a:cubicBezTo>
                <a:cubicBezTo>
                  <a:pt x="44" y="7"/>
                  <a:pt x="44" y="7"/>
                  <a:pt x="44" y="7"/>
                </a:cubicBezTo>
                <a:cubicBezTo>
                  <a:pt x="46" y="7"/>
                  <a:pt x="48" y="9"/>
                  <a:pt x="48" y="11"/>
                </a:cubicBezTo>
                <a:lnTo>
                  <a:pt x="48" y="21"/>
                </a:lnTo>
                <a:close/>
                <a:moveTo>
                  <a:pt x="48" y="37"/>
                </a:moveTo>
                <a:cubicBezTo>
                  <a:pt x="48" y="39"/>
                  <a:pt x="46" y="41"/>
                  <a:pt x="44" y="41"/>
                </a:cubicBezTo>
                <a:cubicBezTo>
                  <a:pt x="5" y="41"/>
                  <a:pt x="5" y="41"/>
                  <a:pt x="5" y="41"/>
                </a:cubicBezTo>
                <a:cubicBezTo>
                  <a:pt x="2" y="41"/>
                  <a:pt x="0" y="39"/>
                  <a:pt x="0" y="37"/>
                </a:cubicBezTo>
                <a:cubicBezTo>
                  <a:pt x="0" y="24"/>
                  <a:pt x="0" y="24"/>
                  <a:pt x="0" y="24"/>
                </a:cubicBezTo>
                <a:cubicBezTo>
                  <a:pt x="18" y="24"/>
                  <a:pt x="18" y="24"/>
                  <a:pt x="18" y="24"/>
                </a:cubicBezTo>
                <a:cubicBezTo>
                  <a:pt x="18" y="28"/>
                  <a:pt x="18" y="28"/>
                  <a:pt x="18" y="28"/>
                </a:cubicBezTo>
                <a:cubicBezTo>
                  <a:pt x="18" y="29"/>
                  <a:pt x="19" y="30"/>
                  <a:pt x="20" y="30"/>
                </a:cubicBezTo>
                <a:cubicBezTo>
                  <a:pt x="29" y="30"/>
                  <a:pt x="29" y="30"/>
                  <a:pt x="29" y="30"/>
                </a:cubicBezTo>
                <a:cubicBezTo>
                  <a:pt x="30" y="30"/>
                  <a:pt x="30" y="29"/>
                  <a:pt x="30" y="28"/>
                </a:cubicBezTo>
                <a:cubicBezTo>
                  <a:pt x="30" y="24"/>
                  <a:pt x="30" y="24"/>
                  <a:pt x="30" y="24"/>
                </a:cubicBezTo>
                <a:cubicBezTo>
                  <a:pt x="48" y="24"/>
                  <a:pt x="48" y="24"/>
                  <a:pt x="48" y="24"/>
                </a:cubicBezTo>
                <a:lnTo>
                  <a:pt x="48" y="37"/>
                </a:lnTo>
                <a:close/>
                <a:moveTo>
                  <a:pt x="31" y="7"/>
                </a:moveTo>
                <a:cubicBezTo>
                  <a:pt x="31" y="3"/>
                  <a:pt x="31" y="3"/>
                  <a:pt x="31" y="3"/>
                </a:cubicBezTo>
                <a:cubicBezTo>
                  <a:pt x="17" y="3"/>
                  <a:pt x="17" y="3"/>
                  <a:pt x="17" y="3"/>
                </a:cubicBezTo>
                <a:cubicBezTo>
                  <a:pt x="17" y="7"/>
                  <a:pt x="17" y="7"/>
                  <a:pt x="17" y="7"/>
                </a:cubicBezTo>
                <a:lnTo>
                  <a:pt x="31" y="7"/>
                </a:lnTo>
                <a:close/>
                <a:moveTo>
                  <a:pt x="28" y="27"/>
                </a:moveTo>
                <a:cubicBezTo>
                  <a:pt x="21" y="27"/>
                  <a:pt x="21" y="27"/>
                  <a:pt x="21" y="27"/>
                </a:cubicBezTo>
                <a:cubicBezTo>
                  <a:pt x="21" y="24"/>
                  <a:pt x="21" y="24"/>
                  <a:pt x="21" y="24"/>
                </a:cubicBezTo>
                <a:cubicBezTo>
                  <a:pt x="28" y="24"/>
                  <a:pt x="28" y="24"/>
                  <a:pt x="28" y="24"/>
                </a:cubicBezTo>
                <a:lnTo>
                  <a:pt x="28"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7" name="Google Shape;257;p27"/>
          <p:cNvSpPr/>
          <p:nvPr/>
        </p:nvSpPr>
        <p:spPr>
          <a:xfrm>
            <a:off x="7304110" y="3551177"/>
            <a:ext cx="496324" cy="407272"/>
          </a:xfrm>
          <a:custGeom>
            <a:avLst/>
            <a:gdLst/>
            <a:ahLst/>
            <a:cxnLst/>
            <a:rect l="l" t="t" r="r" b="b"/>
            <a:pathLst>
              <a:path w="43" h="35" extrusionOk="0">
                <a:moveTo>
                  <a:pt x="42" y="20"/>
                </a:moveTo>
                <a:cubicBezTo>
                  <a:pt x="35" y="2"/>
                  <a:pt x="35" y="2"/>
                  <a:pt x="35" y="2"/>
                </a:cubicBezTo>
                <a:cubicBezTo>
                  <a:pt x="34" y="1"/>
                  <a:pt x="33" y="0"/>
                  <a:pt x="31" y="0"/>
                </a:cubicBezTo>
                <a:cubicBezTo>
                  <a:pt x="26" y="0"/>
                  <a:pt x="26" y="0"/>
                  <a:pt x="26" y="0"/>
                </a:cubicBezTo>
                <a:cubicBezTo>
                  <a:pt x="27" y="9"/>
                  <a:pt x="27" y="9"/>
                  <a:pt x="27" y="9"/>
                </a:cubicBezTo>
                <a:cubicBezTo>
                  <a:pt x="34" y="9"/>
                  <a:pt x="34" y="9"/>
                  <a:pt x="34" y="9"/>
                </a:cubicBezTo>
                <a:cubicBezTo>
                  <a:pt x="22" y="19"/>
                  <a:pt x="22" y="19"/>
                  <a:pt x="22" y="19"/>
                </a:cubicBezTo>
                <a:cubicBezTo>
                  <a:pt x="10" y="9"/>
                  <a:pt x="10" y="9"/>
                  <a:pt x="10" y="9"/>
                </a:cubicBezTo>
                <a:cubicBezTo>
                  <a:pt x="16" y="9"/>
                  <a:pt x="16" y="9"/>
                  <a:pt x="16" y="9"/>
                </a:cubicBezTo>
                <a:cubicBezTo>
                  <a:pt x="17" y="0"/>
                  <a:pt x="17" y="0"/>
                  <a:pt x="17" y="0"/>
                </a:cubicBezTo>
                <a:cubicBezTo>
                  <a:pt x="12" y="0"/>
                  <a:pt x="12" y="0"/>
                  <a:pt x="12" y="0"/>
                </a:cubicBezTo>
                <a:cubicBezTo>
                  <a:pt x="11" y="0"/>
                  <a:pt x="9" y="1"/>
                  <a:pt x="9" y="2"/>
                </a:cubicBezTo>
                <a:cubicBezTo>
                  <a:pt x="1" y="20"/>
                  <a:pt x="1" y="20"/>
                  <a:pt x="1" y="20"/>
                </a:cubicBezTo>
                <a:cubicBezTo>
                  <a:pt x="1" y="21"/>
                  <a:pt x="0" y="23"/>
                  <a:pt x="1" y="24"/>
                </a:cubicBezTo>
                <a:cubicBezTo>
                  <a:pt x="2" y="33"/>
                  <a:pt x="2" y="33"/>
                  <a:pt x="2" y="33"/>
                </a:cubicBezTo>
                <a:cubicBezTo>
                  <a:pt x="3" y="34"/>
                  <a:pt x="4" y="35"/>
                  <a:pt x="5" y="35"/>
                </a:cubicBezTo>
                <a:cubicBezTo>
                  <a:pt x="38" y="35"/>
                  <a:pt x="38" y="35"/>
                  <a:pt x="38" y="35"/>
                </a:cubicBezTo>
                <a:cubicBezTo>
                  <a:pt x="40" y="35"/>
                  <a:pt x="41" y="34"/>
                  <a:pt x="41" y="33"/>
                </a:cubicBezTo>
                <a:cubicBezTo>
                  <a:pt x="43" y="24"/>
                  <a:pt x="43" y="24"/>
                  <a:pt x="43" y="24"/>
                </a:cubicBezTo>
                <a:cubicBezTo>
                  <a:pt x="43" y="23"/>
                  <a:pt x="43" y="21"/>
                  <a:pt x="42" y="20"/>
                </a:cubicBezTo>
                <a:close/>
                <a:moveTo>
                  <a:pt x="39" y="26"/>
                </a:moveTo>
                <a:cubicBezTo>
                  <a:pt x="38" y="29"/>
                  <a:pt x="38" y="29"/>
                  <a:pt x="38" y="29"/>
                </a:cubicBezTo>
                <a:cubicBezTo>
                  <a:pt x="38" y="31"/>
                  <a:pt x="37" y="32"/>
                  <a:pt x="36" y="32"/>
                </a:cubicBezTo>
                <a:cubicBezTo>
                  <a:pt x="8" y="32"/>
                  <a:pt x="8" y="32"/>
                  <a:pt x="8" y="32"/>
                </a:cubicBezTo>
                <a:cubicBezTo>
                  <a:pt x="7" y="32"/>
                  <a:pt x="5" y="31"/>
                  <a:pt x="5" y="29"/>
                </a:cubicBezTo>
                <a:cubicBezTo>
                  <a:pt x="5" y="26"/>
                  <a:pt x="5" y="26"/>
                  <a:pt x="5" y="26"/>
                </a:cubicBezTo>
                <a:cubicBezTo>
                  <a:pt x="4" y="24"/>
                  <a:pt x="5" y="23"/>
                  <a:pt x="7" y="23"/>
                </a:cubicBezTo>
                <a:cubicBezTo>
                  <a:pt x="37" y="23"/>
                  <a:pt x="37" y="23"/>
                  <a:pt x="37" y="23"/>
                </a:cubicBezTo>
                <a:cubicBezTo>
                  <a:pt x="38" y="23"/>
                  <a:pt x="39" y="24"/>
                  <a:pt x="39" y="26"/>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8" name="Google Shape;258;p27"/>
          <p:cNvSpPr/>
          <p:nvPr/>
        </p:nvSpPr>
        <p:spPr>
          <a:xfrm>
            <a:off x="1251663" y="3516854"/>
            <a:ext cx="609088" cy="427980"/>
          </a:xfrm>
          <a:custGeom>
            <a:avLst/>
            <a:gdLst/>
            <a:ahLst/>
            <a:cxnLst/>
            <a:rect l="l" t="t" r="r" b="b"/>
            <a:pathLst>
              <a:path w="54" h="38" extrusionOk="0">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259" name="Google Shape;259;p27"/>
          <p:cNvSpPr txBox="1">
            <a:spLocks noGrp="1"/>
          </p:cNvSpPr>
          <p:nvPr>
            <p:ph type="body" idx="3"/>
          </p:nvPr>
        </p:nvSpPr>
        <p:spPr>
          <a:xfrm>
            <a:off x="585216" y="4900509"/>
            <a:ext cx="191010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0" name="Google Shape;260;p27"/>
          <p:cNvSpPr txBox="1">
            <a:spLocks noGrp="1"/>
          </p:cNvSpPr>
          <p:nvPr>
            <p:ph type="body" idx="4"/>
          </p:nvPr>
        </p:nvSpPr>
        <p:spPr>
          <a:xfrm>
            <a:off x="3619185" y="4900509"/>
            <a:ext cx="191010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1" name="Google Shape;261;p27"/>
          <p:cNvSpPr txBox="1">
            <a:spLocks noGrp="1"/>
          </p:cNvSpPr>
          <p:nvPr>
            <p:ph type="body" idx="5"/>
          </p:nvPr>
        </p:nvSpPr>
        <p:spPr>
          <a:xfrm>
            <a:off x="6659057" y="4900509"/>
            <a:ext cx="191010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Google Shape;262;p27"/>
          <p:cNvSpPr txBox="1">
            <a:spLocks noGrp="1"/>
          </p:cNvSpPr>
          <p:nvPr>
            <p:ph type="body" idx="6"/>
          </p:nvPr>
        </p:nvSpPr>
        <p:spPr>
          <a:xfrm>
            <a:off x="9682673" y="4900509"/>
            <a:ext cx="1910100" cy="1219200"/>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rgbClr val="635E5C"/>
              </a:buClr>
              <a:buSzPts val="2133"/>
              <a:buFont typeface="Arial"/>
              <a:buNone/>
              <a:defRPr sz="2133"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Conclusion slide">
  <p:cSld name="Conclusion slide">
    <p:spTree>
      <p:nvGrpSpPr>
        <p:cNvPr id="1" name="Shape 263"/>
        <p:cNvGrpSpPr/>
        <p:nvPr/>
      </p:nvGrpSpPr>
      <p:grpSpPr>
        <a:xfrm>
          <a:off x="0" y="0"/>
          <a:ext cx="0" cy="0"/>
          <a:chOff x="0" y="0"/>
          <a:chExt cx="0" cy="0"/>
        </a:xfrm>
      </p:grpSpPr>
      <p:sp>
        <p:nvSpPr>
          <p:cNvPr id="264" name="Google Shape;264;p28"/>
          <p:cNvSpPr/>
          <p:nvPr/>
        </p:nvSpPr>
        <p:spPr>
          <a:xfrm>
            <a:off x="-20785"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265" name="Google Shape;265;p28"/>
          <p:cNvPicPr preferRelativeResize="0"/>
          <p:nvPr/>
        </p:nvPicPr>
        <p:blipFill rotWithShape="1">
          <a:blip r:embed="rId2">
            <a:alphaModFix/>
          </a:blip>
          <a:srcRect/>
          <a:stretch/>
        </p:blipFill>
        <p:spPr>
          <a:xfrm>
            <a:off x="771406" y="665646"/>
            <a:ext cx="3416679" cy="866671"/>
          </a:xfrm>
          <a:prstGeom prst="rect">
            <a:avLst/>
          </a:prstGeom>
          <a:noFill/>
          <a:ln>
            <a:noFill/>
          </a:ln>
        </p:spPr>
      </p:pic>
      <p:grpSp>
        <p:nvGrpSpPr>
          <p:cNvPr id="266" name="Google Shape;266;p28"/>
          <p:cNvGrpSpPr/>
          <p:nvPr/>
        </p:nvGrpSpPr>
        <p:grpSpPr>
          <a:xfrm>
            <a:off x="4179159" y="-7297"/>
            <a:ext cx="8035244" cy="6878829"/>
            <a:chOff x="3805240" y="529991"/>
            <a:chExt cx="5663807" cy="4848685"/>
          </a:xfrm>
        </p:grpSpPr>
        <p:sp>
          <p:nvSpPr>
            <p:cNvPr id="267" name="Google Shape;267;p28"/>
            <p:cNvSpPr/>
            <p:nvPr/>
          </p:nvSpPr>
          <p:spPr>
            <a:xfrm>
              <a:off x="7252372" y="2725428"/>
              <a:ext cx="1334700" cy="1334700"/>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8" name="Google Shape;268;p28"/>
            <p:cNvSpPr/>
            <p:nvPr/>
          </p:nvSpPr>
          <p:spPr>
            <a:xfrm>
              <a:off x="7252372" y="1302831"/>
              <a:ext cx="1334700" cy="133470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69" name="Google Shape;269;p28"/>
            <p:cNvSpPr/>
            <p:nvPr/>
          </p:nvSpPr>
          <p:spPr>
            <a:xfrm>
              <a:off x="5831797" y="2725428"/>
              <a:ext cx="1334700" cy="133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0" name="Google Shape;270;p28"/>
            <p:cNvSpPr/>
            <p:nvPr/>
          </p:nvSpPr>
          <p:spPr>
            <a:xfrm>
              <a:off x="7252372" y="529991"/>
              <a:ext cx="1342296" cy="689742"/>
            </a:xfrm>
            <a:custGeom>
              <a:avLst/>
              <a:gdLst/>
              <a:ahLst/>
              <a:cxnLst/>
              <a:rect l="l" t="t" r="r" b="b"/>
              <a:pathLst>
                <a:path w="1427974" h="733768" extrusionOk="0">
                  <a:moveTo>
                    <a:pt x="0" y="0"/>
                  </a:moveTo>
                  <a:lnTo>
                    <a:pt x="1427974" y="0"/>
                  </a:lnTo>
                  <a:lnTo>
                    <a:pt x="1420022" y="317858"/>
                  </a:lnTo>
                  <a:lnTo>
                    <a:pt x="1004112" y="733768"/>
                  </a:lnTo>
                  <a:lnTo>
                    <a:pt x="415910" y="733768"/>
                  </a:lnTo>
                  <a:lnTo>
                    <a:pt x="0" y="317858"/>
                  </a:lnTo>
                  <a:lnTo>
                    <a:pt x="0" y="0"/>
                  </a:lnTo>
                  <a:close/>
                </a:path>
              </a:pathLst>
            </a:cu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1" name="Google Shape;271;p28"/>
            <p:cNvSpPr/>
            <p:nvPr/>
          </p:nvSpPr>
          <p:spPr>
            <a:xfrm>
              <a:off x="4830832" y="3731509"/>
              <a:ext cx="1334700" cy="1334700"/>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2" name="Google Shape;272;p28"/>
            <p:cNvSpPr/>
            <p:nvPr/>
          </p:nvSpPr>
          <p:spPr>
            <a:xfrm>
              <a:off x="8662708" y="1302831"/>
              <a:ext cx="806340" cy="1334821"/>
            </a:xfrm>
            <a:custGeom>
              <a:avLst/>
              <a:gdLst/>
              <a:ahLst/>
              <a:cxnLst/>
              <a:rect l="l" t="t" r="r" b="b"/>
              <a:pathLst>
                <a:path w="857808" h="1420022" extrusionOk="0">
                  <a:moveTo>
                    <a:pt x="0" y="415910"/>
                  </a:moveTo>
                  <a:lnTo>
                    <a:pt x="415910" y="0"/>
                  </a:lnTo>
                  <a:lnTo>
                    <a:pt x="857808" y="12192"/>
                  </a:lnTo>
                  <a:lnTo>
                    <a:pt x="845616" y="1420022"/>
                  </a:lnTo>
                  <a:lnTo>
                    <a:pt x="415910" y="1420022"/>
                  </a:lnTo>
                  <a:lnTo>
                    <a:pt x="0" y="1004112"/>
                  </a:lnTo>
                  <a:lnTo>
                    <a:pt x="0" y="415910"/>
                  </a:lnTo>
                  <a:close/>
                </a:path>
              </a:pathLst>
            </a:cu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3" name="Google Shape;273;p28"/>
            <p:cNvSpPr/>
            <p:nvPr/>
          </p:nvSpPr>
          <p:spPr>
            <a:xfrm>
              <a:off x="3807263" y="2725428"/>
              <a:ext cx="1334700" cy="133470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74" name="Google Shape;274;p28"/>
            <p:cNvSpPr/>
            <p:nvPr/>
          </p:nvSpPr>
          <p:spPr>
            <a:xfrm>
              <a:off x="3805240" y="4729589"/>
              <a:ext cx="1341236" cy="649087"/>
            </a:xfrm>
            <a:custGeom>
              <a:avLst/>
              <a:gdLst/>
              <a:ahLst/>
              <a:cxnLst/>
              <a:rect l="l" t="t" r="r" b="b"/>
              <a:pathLst>
                <a:path w="1426847" h="690518" extrusionOk="0">
                  <a:moveTo>
                    <a:pt x="6825" y="415910"/>
                  </a:moveTo>
                  <a:lnTo>
                    <a:pt x="422735" y="0"/>
                  </a:lnTo>
                  <a:lnTo>
                    <a:pt x="1010937" y="0"/>
                  </a:lnTo>
                  <a:lnTo>
                    <a:pt x="1426847" y="415910"/>
                  </a:lnTo>
                  <a:lnTo>
                    <a:pt x="1426847" y="683390"/>
                  </a:lnTo>
                  <a:lnTo>
                    <a:pt x="0" y="690213"/>
                  </a:lnTo>
                  <a:cubicBezTo>
                    <a:pt x="8880" y="699311"/>
                    <a:pt x="6825" y="502795"/>
                    <a:pt x="6825" y="415910"/>
                  </a:cubicBezTo>
                  <a:close/>
                </a:path>
              </a:pathLst>
            </a:cu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Blank">
  <p:cSld name="Title Only-Blank">
    <p:spTree>
      <p:nvGrpSpPr>
        <p:cNvPr id="1" name="Shape 275"/>
        <p:cNvGrpSpPr/>
        <p:nvPr/>
      </p:nvGrpSpPr>
      <p:grpSpPr>
        <a:xfrm>
          <a:off x="0" y="0"/>
          <a:ext cx="0" cy="0"/>
          <a:chOff x="0" y="0"/>
          <a:chExt cx="0" cy="0"/>
        </a:xfrm>
      </p:grpSpPr>
      <p:sp>
        <p:nvSpPr>
          <p:cNvPr id="276" name="Google Shape;276;p29"/>
          <p:cNvSpPr txBox="1">
            <a:spLocks noGrp="1"/>
          </p:cNvSpPr>
          <p:nvPr>
            <p:ph type="body" idx="1"/>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graphic element">
  <p:cSld name="Title Only-graphic element">
    <p:spTree>
      <p:nvGrpSpPr>
        <p:cNvPr id="1" name="Shape 277"/>
        <p:cNvGrpSpPr/>
        <p:nvPr/>
      </p:nvGrpSpPr>
      <p:grpSpPr>
        <a:xfrm>
          <a:off x="0" y="0"/>
          <a:ext cx="0" cy="0"/>
          <a:chOff x="0" y="0"/>
          <a:chExt cx="0" cy="0"/>
        </a:xfrm>
      </p:grpSpPr>
      <p:sp>
        <p:nvSpPr>
          <p:cNvPr id="278" name="Google Shape;278;p30"/>
          <p:cNvSpPr txBox="1">
            <a:spLocks noGrp="1"/>
          </p:cNvSpPr>
          <p:nvPr>
            <p:ph type="body" idx="1"/>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279" name="Google Shape;279;p30"/>
          <p:cNvGrpSpPr/>
          <p:nvPr/>
        </p:nvGrpSpPr>
        <p:grpSpPr>
          <a:xfrm rot="10800000">
            <a:off x="10602373" y="5406308"/>
            <a:ext cx="1589646" cy="1458401"/>
            <a:chOff x="491401" y="-321613"/>
            <a:chExt cx="3427439" cy="3144462"/>
          </a:xfrm>
        </p:grpSpPr>
        <p:sp>
          <p:nvSpPr>
            <p:cNvPr id="280" name="Google Shape;280;p30"/>
            <p:cNvSpPr/>
            <p:nvPr/>
          </p:nvSpPr>
          <p:spPr>
            <a:xfrm>
              <a:off x="1217095" y="165244"/>
              <a:ext cx="1548600" cy="154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1" name="Google Shape;281;p30"/>
            <p:cNvSpPr/>
            <p:nvPr/>
          </p:nvSpPr>
          <p:spPr>
            <a:xfrm>
              <a:off x="491401" y="1278845"/>
              <a:ext cx="1095578" cy="1544004"/>
            </a:xfrm>
            <a:custGeom>
              <a:avLst/>
              <a:gdLst/>
              <a:ahLst/>
              <a:cxnLst/>
              <a:rect l="l" t="t" r="r" b="b"/>
              <a:pathLst>
                <a:path w="508389" h="716475" extrusionOk="0">
                  <a:moveTo>
                    <a:pt x="0" y="716475"/>
                  </a:moveTo>
                  <a:lnTo>
                    <a:pt x="0" y="0"/>
                  </a:lnTo>
                  <a:lnTo>
                    <a:pt x="298541" y="0"/>
                  </a:lnTo>
                  <a:lnTo>
                    <a:pt x="508389" y="209848"/>
                  </a:lnTo>
                  <a:lnTo>
                    <a:pt x="508389" y="506627"/>
                  </a:lnTo>
                  <a:lnTo>
                    <a:pt x="298541" y="716475"/>
                  </a:lnTo>
                  <a:lnTo>
                    <a:pt x="0" y="716475"/>
                  </a:lnTo>
                  <a:close/>
                </a:path>
              </a:pathLst>
            </a:cu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82" name="Google Shape;282;p30"/>
            <p:cNvSpPr/>
            <p:nvPr/>
          </p:nvSpPr>
          <p:spPr>
            <a:xfrm>
              <a:off x="2369115" y="-321613"/>
              <a:ext cx="1549725" cy="875633"/>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Content-no design on side">
  <p:cSld name="Title and Content-no design on side">
    <p:spTree>
      <p:nvGrpSpPr>
        <p:cNvPr id="1" name="Shape 283"/>
        <p:cNvGrpSpPr/>
        <p:nvPr/>
      </p:nvGrpSpPr>
      <p:grpSpPr>
        <a:xfrm>
          <a:off x="0" y="0"/>
          <a:ext cx="0" cy="0"/>
          <a:chOff x="0" y="0"/>
          <a:chExt cx="0" cy="0"/>
        </a:xfrm>
      </p:grpSpPr>
      <p:sp>
        <p:nvSpPr>
          <p:cNvPr id="284" name="Google Shape;284;p31"/>
          <p:cNvSpPr txBox="1">
            <a:spLocks noGrp="1"/>
          </p:cNvSpPr>
          <p:nvPr>
            <p:ph type="body" idx="1"/>
          </p:nvPr>
        </p:nvSpPr>
        <p:spPr>
          <a:xfrm>
            <a:off x="648745" y="1825625"/>
            <a:ext cx="10601700" cy="4351200"/>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5" name="Google Shape;285;p31"/>
          <p:cNvSpPr txBox="1">
            <a:spLocks noGrp="1"/>
          </p:cNvSpPr>
          <p:nvPr>
            <p:ph type="body" idx="2"/>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clusion slide">
  <p:cSld name="Conclusion slide">
    <p:spTree>
      <p:nvGrpSpPr>
        <p:cNvPr id="1" name="Shape 40"/>
        <p:cNvGrpSpPr/>
        <p:nvPr/>
      </p:nvGrpSpPr>
      <p:grpSpPr>
        <a:xfrm>
          <a:off x="0" y="0"/>
          <a:ext cx="0" cy="0"/>
          <a:chOff x="0" y="0"/>
          <a:chExt cx="0" cy="0"/>
        </a:xfrm>
      </p:grpSpPr>
      <p:sp>
        <p:nvSpPr>
          <p:cNvPr id="41" name="Google Shape;41;p4"/>
          <p:cNvSpPr/>
          <p:nvPr/>
        </p:nvSpPr>
        <p:spPr>
          <a:xfrm>
            <a:off x="-20785"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pic>
        <p:nvPicPr>
          <p:cNvPr id="42" name="Google Shape;42;p4"/>
          <p:cNvPicPr preferRelativeResize="0"/>
          <p:nvPr/>
        </p:nvPicPr>
        <p:blipFill rotWithShape="1">
          <a:blip r:embed="rId2">
            <a:alphaModFix/>
          </a:blip>
          <a:srcRect/>
          <a:stretch/>
        </p:blipFill>
        <p:spPr>
          <a:xfrm>
            <a:off x="771406" y="665646"/>
            <a:ext cx="3416679" cy="866671"/>
          </a:xfrm>
          <a:prstGeom prst="rect">
            <a:avLst/>
          </a:prstGeom>
          <a:noFill/>
          <a:ln>
            <a:noFill/>
          </a:ln>
        </p:spPr>
      </p:pic>
      <p:grpSp>
        <p:nvGrpSpPr>
          <p:cNvPr id="43" name="Google Shape;43;p4"/>
          <p:cNvGrpSpPr/>
          <p:nvPr/>
        </p:nvGrpSpPr>
        <p:grpSpPr>
          <a:xfrm>
            <a:off x="4178982" y="-7322"/>
            <a:ext cx="8034807" cy="6878465"/>
            <a:chOff x="3805240" y="529991"/>
            <a:chExt cx="5663686" cy="4848587"/>
          </a:xfrm>
        </p:grpSpPr>
        <p:sp>
          <p:nvSpPr>
            <p:cNvPr id="44" name="Google Shape;44;p4"/>
            <p:cNvSpPr/>
            <p:nvPr/>
          </p:nvSpPr>
          <p:spPr>
            <a:xfrm>
              <a:off x="7252372" y="2725428"/>
              <a:ext cx="1334620" cy="1334620"/>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5" name="Google Shape;45;p4"/>
            <p:cNvSpPr/>
            <p:nvPr/>
          </p:nvSpPr>
          <p:spPr>
            <a:xfrm>
              <a:off x="7252372" y="1302831"/>
              <a:ext cx="1334620" cy="133462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6" name="Google Shape;46;p4"/>
            <p:cNvSpPr/>
            <p:nvPr/>
          </p:nvSpPr>
          <p:spPr>
            <a:xfrm>
              <a:off x="5831797" y="2725428"/>
              <a:ext cx="1334620" cy="133462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7" name="Google Shape;47;p4"/>
            <p:cNvSpPr/>
            <p:nvPr/>
          </p:nvSpPr>
          <p:spPr>
            <a:xfrm>
              <a:off x="7252372" y="529991"/>
              <a:ext cx="1342094" cy="689638"/>
            </a:xfrm>
            <a:custGeom>
              <a:avLst/>
              <a:gdLst/>
              <a:ahLst/>
              <a:cxnLst/>
              <a:rect l="l" t="t" r="r" b="b"/>
              <a:pathLst>
                <a:path w="1427974" h="733768" extrusionOk="0">
                  <a:moveTo>
                    <a:pt x="0" y="0"/>
                  </a:moveTo>
                  <a:lnTo>
                    <a:pt x="1427974" y="0"/>
                  </a:lnTo>
                  <a:lnTo>
                    <a:pt x="1420022" y="317858"/>
                  </a:lnTo>
                  <a:lnTo>
                    <a:pt x="1004112" y="733768"/>
                  </a:lnTo>
                  <a:lnTo>
                    <a:pt x="415910" y="733768"/>
                  </a:lnTo>
                  <a:lnTo>
                    <a:pt x="0" y="317858"/>
                  </a:lnTo>
                  <a:lnTo>
                    <a:pt x="0" y="0"/>
                  </a:lnTo>
                  <a:close/>
                </a:path>
              </a:pathLst>
            </a:cu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8" name="Google Shape;48;p4"/>
            <p:cNvSpPr/>
            <p:nvPr/>
          </p:nvSpPr>
          <p:spPr>
            <a:xfrm>
              <a:off x="4830832" y="3731509"/>
              <a:ext cx="1334620" cy="1334620"/>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49" name="Google Shape;49;p4"/>
            <p:cNvSpPr/>
            <p:nvPr/>
          </p:nvSpPr>
          <p:spPr>
            <a:xfrm>
              <a:off x="8662708" y="1302831"/>
              <a:ext cx="806218" cy="1334620"/>
            </a:xfrm>
            <a:custGeom>
              <a:avLst/>
              <a:gdLst/>
              <a:ahLst/>
              <a:cxnLst/>
              <a:rect l="l" t="t" r="r" b="b"/>
              <a:pathLst>
                <a:path w="857808" h="1420022" extrusionOk="0">
                  <a:moveTo>
                    <a:pt x="0" y="415910"/>
                  </a:moveTo>
                  <a:lnTo>
                    <a:pt x="415910" y="0"/>
                  </a:lnTo>
                  <a:lnTo>
                    <a:pt x="857808" y="12192"/>
                  </a:lnTo>
                  <a:lnTo>
                    <a:pt x="845616" y="1420022"/>
                  </a:lnTo>
                  <a:lnTo>
                    <a:pt x="415910" y="1420022"/>
                  </a:lnTo>
                  <a:lnTo>
                    <a:pt x="0" y="1004112"/>
                  </a:lnTo>
                  <a:lnTo>
                    <a:pt x="0" y="415910"/>
                  </a:lnTo>
                  <a:close/>
                </a:path>
              </a:pathLst>
            </a:cu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0" name="Google Shape;50;p4"/>
            <p:cNvSpPr/>
            <p:nvPr/>
          </p:nvSpPr>
          <p:spPr>
            <a:xfrm>
              <a:off x="3807263" y="2725428"/>
              <a:ext cx="1334620" cy="1334620"/>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1" name="Google Shape;51;p4"/>
            <p:cNvSpPr/>
            <p:nvPr/>
          </p:nvSpPr>
          <p:spPr>
            <a:xfrm>
              <a:off x="3805240" y="4729589"/>
              <a:ext cx="1341034" cy="648989"/>
            </a:xfrm>
            <a:custGeom>
              <a:avLst/>
              <a:gdLst/>
              <a:ahLst/>
              <a:cxnLst/>
              <a:rect l="l" t="t" r="r" b="b"/>
              <a:pathLst>
                <a:path w="1426847" h="690518" extrusionOk="0">
                  <a:moveTo>
                    <a:pt x="6825" y="415910"/>
                  </a:moveTo>
                  <a:lnTo>
                    <a:pt x="422735" y="0"/>
                  </a:lnTo>
                  <a:lnTo>
                    <a:pt x="1010937" y="0"/>
                  </a:lnTo>
                  <a:lnTo>
                    <a:pt x="1426847" y="415910"/>
                  </a:lnTo>
                  <a:lnTo>
                    <a:pt x="1426847" y="683390"/>
                  </a:lnTo>
                  <a:lnTo>
                    <a:pt x="0" y="690213"/>
                  </a:lnTo>
                  <a:cubicBezTo>
                    <a:pt x="8880" y="699311"/>
                    <a:pt x="6825" y="502795"/>
                    <a:pt x="6825" y="415910"/>
                  </a:cubicBezTo>
                  <a:close/>
                </a:path>
              </a:pathLst>
            </a:cu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286"/>
        <p:cNvGrpSpPr/>
        <p:nvPr/>
      </p:nvGrpSpPr>
      <p:grpSpPr>
        <a:xfrm>
          <a:off x="0" y="0"/>
          <a:ext cx="0" cy="0"/>
          <a:chOff x="0" y="0"/>
          <a:chExt cx="0" cy="0"/>
        </a:xfrm>
      </p:grpSpPr>
      <p:sp>
        <p:nvSpPr>
          <p:cNvPr id="287" name="Google Shape;287;p32"/>
          <p:cNvSpPr txBox="1">
            <a:spLocks noGrp="1"/>
          </p:cNvSpPr>
          <p:nvPr>
            <p:ph type="body" idx="1"/>
          </p:nvPr>
        </p:nvSpPr>
        <p:spPr>
          <a:xfrm>
            <a:off x="648745" y="493264"/>
            <a:ext cx="10601700" cy="8649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288" name="Google Shape;288;p32"/>
          <p:cNvGrpSpPr/>
          <p:nvPr/>
        </p:nvGrpSpPr>
        <p:grpSpPr>
          <a:xfrm rot="10800000">
            <a:off x="9519325" y="2726133"/>
            <a:ext cx="2672673" cy="4131879"/>
            <a:chOff x="64394" y="-321613"/>
            <a:chExt cx="3854446" cy="5958868"/>
          </a:xfrm>
        </p:grpSpPr>
        <p:sp>
          <p:nvSpPr>
            <p:cNvPr id="289" name="Google Shape;289;p32"/>
            <p:cNvSpPr/>
            <p:nvPr/>
          </p:nvSpPr>
          <p:spPr>
            <a:xfrm>
              <a:off x="69303" y="163346"/>
              <a:ext cx="1055044" cy="1549725"/>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0" name="Google Shape;290;p32"/>
            <p:cNvSpPr/>
            <p:nvPr/>
          </p:nvSpPr>
          <p:spPr>
            <a:xfrm>
              <a:off x="1217095" y="165244"/>
              <a:ext cx="1548600" cy="154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1" name="Google Shape;291;p32"/>
            <p:cNvSpPr/>
            <p:nvPr/>
          </p:nvSpPr>
          <p:spPr>
            <a:xfrm>
              <a:off x="64394" y="1795792"/>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2" name="Google Shape;292;p32"/>
            <p:cNvSpPr/>
            <p:nvPr/>
          </p:nvSpPr>
          <p:spPr>
            <a:xfrm>
              <a:off x="739918" y="2943558"/>
              <a:ext cx="1548600" cy="1544700"/>
            </a:xfrm>
            <a:prstGeom prst="octagon">
              <a:avLst>
                <a:gd name="adj" fmla="val 29289"/>
              </a:avLst>
            </a:pr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3" name="Google Shape;293;p32"/>
            <p:cNvSpPr/>
            <p:nvPr/>
          </p:nvSpPr>
          <p:spPr>
            <a:xfrm>
              <a:off x="2369115" y="-321613"/>
              <a:ext cx="1549725" cy="875633"/>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4" name="Google Shape;294;p32"/>
            <p:cNvSpPr/>
            <p:nvPr/>
          </p:nvSpPr>
          <p:spPr>
            <a:xfrm>
              <a:off x="64394" y="4084533"/>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Emphasis Slide 2">
  <p:cSld name="Emphasis Slide 2">
    <p:spTree>
      <p:nvGrpSpPr>
        <p:cNvPr id="1" name="Shape 295"/>
        <p:cNvGrpSpPr/>
        <p:nvPr/>
      </p:nvGrpSpPr>
      <p:grpSpPr>
        <a:xfrm>
          <a:off x="0" y="0"/>
          <a:ext cx="0" cy="0"/>
          <a:chOff x="0" y="0"/>
          <a:chExt cx="0" cy="0"/>
        </a:xfrm>
      </p:grpSpPr>
      <p:grpSp>
        <p:nvGrpSpPr>
          <p:cNvPr id="296" name="Google Shape;296;p33"/>
          <p:cNvGrpSpPr/>
          <p:nvPr/>
        </p:nvGrpSpPr>
        <p:grpSpPr>
          <a:xfrm>
            <a:off x="-5855" y="-2463"/>
            <a:ext cx="4613001" cy="6874867"/>
            <a:chOff x="64394" y="-321613"/>
            <a:chExt cx="3854446" cy="5744374"/>
          </a:xfrm>
        </p:grpSpPr>
        <p:sp>
          <p:nvSpPr>
            <p:cNvPr id="297" name="Google Shape;297;p33"/>
            <p:cNvSpPr/>
            <p:nvPr/>
          </p:nvSpPr>
          <p:spPr>
            <a:xfrm>
              <a:off x="69303" y="163346"/>
              <a:ext cx="1055044" cy="1549725"/>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8" name="Google Shape;298;p33"/>
            <p:cNvSpPr/>
            <p:nvPr/>
          </p:nvSpPr>
          <p:spPr>
            <a:xfrm>
              <a:off x="1217095" y="165244"/>
              <a:ext cx="1548600" cy="1544700"/>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299" name="Google Shape;299;p33"/>
            <p:cNvSpPr/>
            <p:nvPr/>
          </p:nvSpPr>
          <p:spPr>
            <a:xfrm>
              <a:off x="64394" y="1795792"/>
              <a:ext cx="1056157" cy="1552722"/>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00" name="Google Shape;300;p33"/>
            <p:cNvSpPr/>
            <p:nvPr/>
          </p:nvSpPr>
          <p:spPr>
            <a:xfrm>
              <a:off x="739918" y="2943558"/>
              <a:ext cx="1548600" cy="1544700"/>
            </a:xfrm>
            <a:prstGeom prst="octagon">
              <a:avLst>
                <a:gd name="adj" fmla="val 29289"/>
              </a:avLst>
            </a:prstGeom>
            <a:solidFill>
              <a:srgbClr val="12336B">
                <a:alpha val="4902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01" name="Google Shape;301;p33"/>
            <p:cNvSpPr/>
            <p:nvPr/>
          </p:nvSpPr>
          <p:spPr>
            <a:xfrm>
              <a:off x="71185" y="4101138"/>
              <a:ext cx="1049360" cy="1321623"/>
            </a:xfrm>
            <a:custGeom>
              <a:avLst/>
              <a:gdLst/>
              <a:ahLst/>
              <a:cxnLst/>
              <a:rect l="l" t="t" r="r" b="b"/>
              <a:pathLst>
                <a:path w="941130" h="1185312" extrusionOk="0">
                  <a:moveTo>
                    <a:pt x="0" y="1185312"/>
                  </a:moveTo>
                  <a:lnTo>
                    <a:pt x="0" y="0"/>
                  </a:lnTo>
                  <a:lnTo>
                    <a:pt x="535044" y="0"/>
                  </a:lnTo>
                  <a:lnTo>
                    <a:pt x="941130" y="406086"/>
                  </a:lnTo>
                  <a:lnTo>
                    <a:pt x="941130" y="980394"/>
                  </a:lnTo>
                  <a:lnTo>
                    <a:pt x="742308" y="1185312"/>
                  </a:lnTo>
                  <a:lnTo>
                    <a:pt x="0" y="1185312"/>
                  </a:lnTo>
                  <a:close/>
                </a:path>
              </a:pathLst>
            </a:custGeom>
            <a:solidFill>
              <a:srgbClr val="635E5C">
                <a:alpha val="203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02" name="Google Shape;302;p33"/>
            <p:cNvSpPr/>
            <p:nvPr/>
          </p:nvSpPr>
          <p:spPr>
            <a:xfrm>
              <a:off x="2369115" y="-321613"/>
              <a:ext cx="1549725" cy="875633"/>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303" name="Google Shape;303;p33"/>
          <p:cNvSpPr txBox="1">
            <a:spLocks noGrp="1"/>
          </p:cNvSpPr>
          <p:nvPr>
            <p:ph type="body" idx="1"/>
          </p:nvPr>
        </p:nvSpPr>
        <p:spPr>
          <a:xfrm>
            <a:off x="4291584" y="3050585"/>
            <a:ext cx="57546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4" name="Google Shape;304;p33"/>
          <p:cNvSpPr txBox="1">
            <a:spLocks noGrp="1"/>
          </p:cNvSpPr>
          <p:nvPr>
            <p:ph type="body" idx="2"/>
          </p:nvPr>
        </p:nvSpPr>
        <p:spPr>
          <a:xfrm>
            <a:off x="4291584" y="1504524"/>
            <a:ext cx="6697500"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2000"/>
              <a:buFont typeface="Arial"/>
              <a:buNone/>
              <a:defRPr sz="2000" b="1"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Corporate Slide 5">
  <p:cSld name="Corporate Slide 5">
    <p:spTree>
      <p:nvGrpSpPr>
        <p:cNvPr id="1" name="Shape 305"/>
        <p:cNvGrpSpPr/>
        <p:nvPr/>
      </p:nvGrpSpPr>
      <p:grpSpPr>
        <a:xfrm>
          <a:off x="0" y="0"/>
          <a:ext cx="0" cy="0"/>
          <a:chOff x="0" y="0"/>
          <a:chExt cx="0" cy="0"/>
        </a:xfrm>
      </p:grpSpPr>
      <p:sp>
        <p:nvSpPr>
          <p:cNvPr id="306" name="Google Shape;306;p34"/>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pic>
        <p:nvPicPr>
          <p:cNvPr id="307" name="Google Shape;307;p34"/>
          <p:cNvPicPr preferRelativeResize="0"/>
          <p:nvPr/>
        </p:nvPicPr>
        <p:blipFill rotWithShape="1">
          <a:blip r:embed="rId2">
            <a:alphaModFix/>
          </a:blip>
          <a:srcRect/>
          <a:stretch/>
        </p:blipFill>
        <p:spPr>
          <a:xfrm>
            <a:off x="0" y="0"/>
            <a:ext cx="4977156" cy="6858000"/>
          </a:xfrm>
          <a:prstGeom prst="rect">
            <a:avLst/>
          </a:prstGeom>
          <a:noFill/>
          <a:ln>
            <a:noFill/>
          </a:ln>
        </p:spPr>
      </p:pic>
      <p:pic>
        <p:nvPicPr>
          <p:cNvPr id="308" name="Google Shape;308;p34"/>
          <p:cNvPicPr preferRelativeResize="0"/>
          <p:nvPr/>
        </p:nvPicPr>
        <p:blipFill rotWithShape="1">
          <a:blip r:embed="rId3">
            <a:alphaModFix/>
          </a:blip>
          <a:srcRect/>
          <a:stretch/>
        </p:blipFill>
        <p:spPr>
          <a:xfrm>
            <a:off x="-15062" y="0"/>
            <a:ext cx="4992218" cy="6857999"/>
          </a:xfrm>
          <a:prstGeom prst="rect">
            <a:avLst/>
          </a:prstGeom>
          <a:noFill/>
          <a:ln>
            <a:noFill/>
          </a:ln>
        </p:spPr>
      </p:pic>
      <p:sp>
        <p:nvSpPr>
          <p:cNvPr id="309" name="Google Shape;309;p34"/>
          <p:cNvSpPr/>
          <p:nvPr/>
        </p:nvSpPr>
        <p:spPr>
          <a:xfrm>
            <a:off x="4298692" y="4748936"/>
            <a:ext cx="1356900" cy="1353300"/>
          </a:xfrm>
          <a:prstGeom prst="octagon">
            <a:avLst>
              <a:gd name="adj" fmla="val 29289"/>
            </a:avLst>
          </a:prstGeom>
          <a:solidFill>
            <a:srgbClr val="12336B"/>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10" name="Google Shape;310;p34"/>
          <p:cNvSpPr/>
          <p:nvPr/>
        </p:nvSpPr>
        <p:spPr>
          <a:xfrm>
            <a:off x="4298692" y="2736124"/>
            <a:ext cx="1356900" cy="1353300"/>
          </a:xfrm>
          <a:prstGeom prst="octagon">
            <a:avLst>
              <a:gd name="adj" fmla="val 29289"/>
            </a:avLst>
          </a:prstGeom>
          <a:solidFill>
            <a:srgbClr val="4F94CC"/>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11" name="Google Shape;311;p34"/>
          <p:cNvSpPr/>
          <p:nvPr/>
        </p:nvSpPr>
        <p:spPr>
          <a:xfrm>
            <a:off x="4298692" y="843977"/>
            <a:ext cx="1356900" cy="1353300"/>
          </a:xfrm>
          <a:prstGeom prst="octagon">
            <a:avLst>
              <a:gd name="adj" fmla="val 29289"/>
            </a:avLst>
          </a:prstGeom>
          <a:solidFill>
            <a:srgbClr val="F5782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12" name="Google Shape;312;p34"/>
          <p:cNvSpPr/>
          <p:nvPr/>
        </p:nvSpPr>
        <p:spPr>
          <a:xfrm>
            <a:off x="4657177" y="1279279"/>
            <a:ext cx="609088" cy="427980"/>
          </a:xfrm>
          <a:custGeom>
            <a:avLst/>
            <a:gdLst/>
            <a:ahLst/>
            <a:cxnLst/>
            <a:rect l="l" t="t" r="r" b="b"/>
            <a:pathLst>
              <a:path w="54" h="38" extrusionOk="0">
                <a:moveTo>
                  <a:pt x="54" y="27"/>
                </a:moveTo>
                <a:cubicBezTo>
                  <a:pt x="54" y="33"/>
                  <a:pt x="50" y="38"/>
                  <a:pt x="44" y="38"/>
                </a:cubicBezTo>
                <a:cubicBezTo>
                  <a:pt x="43" y="38"/>
                  <a:pt x="43" y="38"/>
                  <a:pt x="43" y="38"/>
                </a:cubicBezTo>
                <a:cubicBezTo>
                  <a:pt x="11" y="38"/>
                  <a:pt x="11" y="38"/>
                  <a:pt x="11" y="38"/>
                </a:cubicBezTo>
                <a:cubicBezTo>
                  <a:pt x="11" y="38"/>
                  <a:pt x="11" y="38"/>
                  <a:pt x="11" y="38"/>
                </a:cubicBezTo>
                <a:cubicBezTo>
                  <a:pt x="11" y="38"/>
                  <a:pt x="11" y="38"/>
                  <a:pt x="11" y="38"/>
                </a:cubicBezTo>
                <a:cubicBezTo>
                  <a:pt x="10" y="38"/>
                  <a:pt x="10" y="38"/>
                  <a:pt x="10" y="38"/>
                </a:cubicBezTo>
                <a:cubicBezTo>
                  <a:pt x="4" y="38"/>
                  <a:pt x="0" y="33"/>
                  <a:pt x="0" y="27"/>
                </a:cubicBezTo>
                <a:cubicBezTo>
                  <a:pt x="0" y="23"/>
                  <a:pt x="2" y="20"/>
                  <a:pt x="5" y="18"/>
                </a:cubicBezTo>
                <a:cubicBezTo>
                  <a:pt x="5" y="17"/>
                  <a:pt x="5" y="16"/>
                  <a:pt x="5" y="16"/>
                </a:cubicBezTo>
                <a:cubicBezTo>
                  <a:pt x="5" y="11"/>
                  <a:pt x="8" y="8"/>
                  <a:pt x="12" y="8"/>
                </a:cubicBezTo>
                <a:cubicBezTo>
                  <a:pt x="14" y="8"/>
                  <a:pt x="15" y="9"/>
                  <a:pt x="17" y="10"/>
                </a:cubicBezTo>
                <a:cubicBezTo>
                  <a:pt x="19" y="4"/>
                  <a:pt x="25" y="0"/>
                  <a:pt x="31" y="0"/>
                </a:cubicBezTo>
                <a:cubicBezTo>
                  <a:pt x="40" y="0"/>
                  <a:pt x="48" y="8"/>
                  <a:pt x="48" y="17"/>
                </a:cubicBezTo>
                <a:cubicBezTo>
                  <a:pt x="48" y="17"/>
                  <a:pt x="48" y="17"/>
                  <a:pt x="48" y="18"/>
                </a:cubicBezTo>
                <a:cubicBezTo>
                  <a:pt x="52" y="19"/>
                  <a:pt x="54" y="23"/>
                  <a:pt x="54" y="27"/>
                </a:cubicBezTo>
                <a:close/>
                <a:moveTo>
                  <a:pt x="20" y="32"/>
                </a:moveTo>
                <a:cubicBezTo>
                  <a:pt x="23" y="32"/>
                  <a:pt x="24" y="31"/>
                  <a:pt x="26" y="29"/>
                </a:cubicBezTo>
                <a:cubicBezTo>
                  <a:pt x="26" y="28"/>
                  <a:pt x="25" y="27"/>
                  <a:pt x="24" y="26"/>
                </a:cubicBezTo>
                <a:cubicBezTo>
                  <a:pt x="23" y="27"/>
                  <a:pt x="22" y="28"/>
                  <a:pt x="20" y="28"/>
                </a:cubicBezTo>
                <a:cubicBezTo>
                  <a:pt x="18" y="28"/>
                  <a:pt x="16" y="27"/>
                  <a:pt x="16" y="25"/>
                </a:cubicBezTo>
                <a:cubicBezTo>
                  <a:pt x="16" y="23"/>
                  <a:pt x="18" y="21"/>
                  <a:pt x="20" y="21"/>
                </a:cubicBezTo>
                <a:cubicBezTo>
                  <a:pt x="26" y="21"/>
                  <a:pt x="27" y="32"/>
                  <a:pt x="36" y="32"/>
                </a:cubicBezTo>
                <a:cubicBezTo>
                  <a:pt x="40" y="32"/>
                  <a:pt x="43" y="29"/>
                  <a:pt x="43" y="25"/>
                </a:cubicBezTo>
                <a:cubicBezTo>
                  <a:pt x="43" y="20"/>
                  <a:pt x="40" y="18"/>
                  <a:pt x="36" y="18"/>
                </a:cubicBezTo>
                <a:cubicBezTo>
                  <a:pt x="33" y="18"/>
                  <a:pt x="31" y="18"/>
                  <a:pt x="29" y="20"/>
                </a:cubicBezTo>
                <a:cubicBezTo>
                  <a:pt x="30" y="21"/>
                  <a:pt x="31" y="22"/>
                  <a:pt x="32" y="23"/>
                </a:cubicBezTo>
                <a:cubicBezTo>
                  <a:pt x="33" y="22"/>
                  <a:pt x="34" y="21"/>
                  <a:pt x="35" y="21"/>
                </a:cubicBezTo>
                <a:cubicBezTo>
                  <a:pt x="37" y="21"/>
                  <a:pt x="39" y="23"/>
                  <a:pt x="39" y="25"/>
                </a:cubicBezTo>
                <a:cubicBezTo>
                  <a:pt x="39" y="27"/>
                  <a:pt x="37" y="28"/>
                  <a:pt x="35" y="28"/>
                </a:cubicBezTo>
                <a:cubicBezTo>
                  <a:pt x="30" y="28"/>
                  <a:pt x="28" y="18"/>
                  <a:pt x="20" y="18"/>
                </a:cubicBezTo>
                <a:cubicBezTo>
                  <a:pt x="16" y="18"/>
                  <a:pt x="12" y="20"/>
                  <a:pt x="12" y="25"/>
                </a:cubicBezTo>
                <a:cubicBezTo>
                  <a:pt x="12" y="29"/>
                  <a:pt x="16" y="32"/>
                  <a:pt x="20" y="32"/>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3" name="Google Shape;313;p34"/>
          <p:cNvSpPr/>
          <p:nvPr/>
        </p:nvSpPr>
        <p:spPr>
          <a:xfrm>
            <a:off x="4726040" y="5181885"/>
            <a:ext cx="500925" cy="425680"/>
          </a:xfrm>
          <a:custGeom>
            <a:avLst/>
            <a:gdLst/>
            <a:ahLst/>
            <a:cxnLst/>
            <a:rect l="l" t="t" r="r" b="b"/>
            <a:pathLst>
              <a:path w="48" h="41" extrusionOk="0">
                <a:moveTo>
                  <a:pt x="48" y="21"/>
                </a:moveTo>
                <a:cubicBezTo>
                  <a:pt x="0" y="21"/>
                  <a:pt x="0" y="21"/>
                  <a:pt x="0" y="21"/>
                </a:cubicBezTo>
                <a:cubicBezTo>
                  <a:pt x="0" y="11"/>
                  <a:pt x="0" y="11"/>
                  <a:pt x="0" y="11"/>
                </a:cubicBezTo>
                <a:cubicBezTo>
                  <a:pt x="0" y="9"/>
                  <a:pt x="2" y="7"/>
                  <a:pt x="5" y="7"/>
                </a:cubicBezTo>
                <a:cubicBezTo>
                  <a:pt x="14" y="7"/>
                  <a:pt x="14" y="7"/>
                  <a:pt x="14" y="7"/>
                </a:cubicBezTo>
                <a:cubicBezTo>
                  <a:pt x="14" y="2"/>
                  <a:pt x="14" y="2"/>
                  <a:pt x="14" y="2"/>
                </a:cubicBezTo>
                <a:cubicBezTo>
                  <a:pt x="14" y="1"/>
                  <a:pt x="15" y="0"/>
                  <a:pt x="17" y="0"/>
                </a:cubicBezTo>
                <a:cubicBezTo>
                  <a:pt x="32" y="0"/>
                  <a:pt x="32" y="0"/>
                  <a:pt x="32" y="0"/>
                </a:cubicBezTo>
                <a:cubicBezTo>
                  <a:pt x="33" y="0"/>
                  <a:pt x="35" y="1"/>
                  <a:pt x="35" y="2"/>
                </a:cubicBezTo>
                <a:cubicBezTo>
                  <a:pt x="35" y="7"/>
                  <a:pt x="35" y="7"/>
                  <a:pt x="35" y="7"/>
                </a:cubicBezTo>
                <a:cubicBezTo>
                  <a:pt x="44" y="7"/>
                  <a:pt x="44" y="7"/>
                  <a:pt x="44" y="7"/>
                </a:cubicBezTo>
                <a:cubicBezTo>
                  <a:pt x="46" y="7"/>
                  <a:pt x="48" y="9"/>
                  <a:pt x="48" y="11"/>
                </a:cubicBezTo>
                <a:lnTo>
                  <a:pt x="48" y="21"/>
                </a:lnTo>
                <a:close/>
                <a:moveTo>
                  <a:pt x="48" y="37"/>
                </a:moveTo>
                <a:cubicBezTo>
                  <a:pt x="48" y="39"/>
                  <a:pt x="46" y="41"/>
                  <a:pt x="44" y="41"/>
                </a:cubicBezTo>
                <a:cubicBezTo>
                  <a:pt x="5" y="41"/>
                  <a:pt x="5" y="41"/>
                  <a:pt x="5" y="41"/>
                </a:cubicBezTo>
                <a:cubicBezTo>
                  <a:pt x="2" y="41"/>
                  <a:pt x="0" y="39"/>
                  <a:pt x="0" y="37"/>
                </a:cubicBezTo>
                <a:cubicBezTo>
                  <a:pt x="0" y="24"/>
                  <a:pt x="0" y="24"/>
                  <a:pt x="0" y="24"/>
                </a:cubicBezTo>
                <a:cubicBezTo>
                  <a:pt x="18" y="24"/>
                  <a:pt x="18" y="24"/>
                  <a:pt x="18" y="24"/>
                </a:cubicBezTo>
                <a:cubicBezTo>
                  <a:pt x="18" y="28"/>
                  <a:pt x="18" y="28"/>
                  <a:pt x="18" y="28"/>
                </a:cubicBezTo>
                <a:cubicBezTo>
                  <a:pt x="18" y="29"/>
                  <a:pt x="19" y="30"/>
                  <a:pt x="20" y="30"/>
                </a:cubicBezTo>
                <a:cubicBezTo>
                  <a:pt x="29" y="30"/>
                  <a:pt x="29" y="30"/>
                  <a:pt x="29" y="30"/>
                </a:cubicBezTo>
                <a:cubicBezTo>
                  <a:pt x="30" y="30"/>
                  <a:pt x="30" y="29"/>
                  <a:pt x="30" y="28"/>
                </a:cubicBezTo>
                <a:cubicBezTo>
                  <a:pt x="30" y="24"/>
                  <a:pt x="30" y="24"/>
                  <a:pt x="30" y="24"/>
                </a:cubicBezTo>
                <a:cubicBezTo>
                  <a:pt x="48" y="24"/>
                  <a:pt x="48" y="24"/>
                  <a:pt x="48" y="24"/>
                </a:cubicBezTo>
                <a:lnTo>
                  <a:pt x="48" y="37"/>
                </a:lnTo>
                <a:close/>
                <a:moveTo>
                  <a:pt x="31" y="7"/>
                </a:moveTo>
                <a:cubicBezTo>
                  <a:pt x="31" y="3"/>
                  <a:pt x="31" y="3"/>
                  <a:pt x="31" y="3"/>
                </a:cubicBezTo>
                <a:cubicBezTo>
                  <a:pt x="17" y="3"/>
                  <a:pt x="17" y="3"/>
                  <a:pt x="17" y="3"/>
                </a:cubicBezTo>
                <a:cubicBezTo>
                  <a:pt x="17" y="7"/>
                  <a:pt x="17" y="7"/>
                  <a:pt x="17" y="7"/>
                </a:cubicBezTo>
                <a:lnTo>
                  <a:pt x="31" y="7"/>
                </a:lnTo>
                <a:close/>
                <a:moveTo>
                  <a:pt x="28" y="27"/>
                </a:moveTo>
                <a:cubicBezTo>
                  <a:pt x="21" y="27"/>
                  <a:pt x="21" y="27"/>
                  <a:pt x="21" y="27"/>
                </a:cubicBezTo>
                <a:cubicBezTo>
                  <a:pt x="21" y="24"/>
                  <a:pt x="21" y="24"/>
                  <a:pt x="21" y="24"/>
                </a:cubicBezTo>
                <a:cubicBezTo>
                  <a:pt x="28" y="24"/>
                  <a:pt x="28" y="24"/>
                  <a:pt x="28" y="24"/>
                </a:cubicBezTo>
                <a:lnTo>
                  <a:pt x="28" y="27"/>
                </a:ln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4" name="Google Shape;314;p34"/>
          <p:cNvSpPr/>
          <p:nvPr/>
        </p:nvSpPr>
        <p:spPr>
          <a:xfrm>
            <a:off x="4709063" y="3209144"/>
            <a:ext cx="496324" cy="407272"/>
          </a:xfrm>
          <a:custGeom>
            <a:avLst/>
            <a:gdLst/>
            <a:ahLst/>
            <a:cxnLst/>
            <a:rect l="l" t="t" r="r" b="b"/>
            <a:pathLst>
              <a:path w="43" h="35" extrusionOk="0">
                <a:moveTo>
                  <a:pt x="42" y="20"/>
                </a:moveTo>
                <a:cubicBezTo>
                  <a:pt x="35" y="2"/>
                  <a:pt x="35" y="2"/>
                  <a:pt x="35" y="2"/>
                </a:cubicBezTo>
                <a:cubicBezTo>
                  <a:pt x="34" y="1"/>
                  <a:pt x="33" y="0"/>
                  <a:pt x="31" y="0"/>
                </a:cubicBezTo>
                <a:cubicBezTo>
                  <a:pt x="26" y="0"/>
                  <a:pt x="26" y="0"/>
                  <a:pt x="26" y="0"/>
                </a:cubicBezTo>
                <a:cubicBezTo>
                  <a:pt x="27" y="9"/>
                  <a:pt x="27" y="9"/>
                  <a:pt x="27" y="9"/>
                </a:cubicBezTo>
                <a:cubicBezTo>
                  <a:pt x="34" y="9"/>
                  <a:pt x="34" y="9"/>
                  <a:pt x="34" y="9"/>
                </a:cubicBezTo>
                <a:cubicBezTo>
                  <a:pt x="22" y="19"/>
                  <a:pt x="22" y="19"/>
                  <a:pt x="22" y="19"/>
                </a:cubicBezTo>
                <a:cubicBezTo>
                  <a:pt x="10" y="9"/>
                  <a:pt x="10" y="9"/>
                  <a:pt x="10" y="9"/>
                </a:cubicBezTo>
                <a:cubicBezTo>
                  <a:pt x="16" y="9"/>
                  <a:pt x="16" y="9"/>
                  <a:pt x="16" y="9"/>
                </a:cubicBezTo>
                <a:cubicBezTo>
                  <a:pt x="17" y="0"/>
                  <a:pt x="17" y="0"/>
                  <a:pt x="17" y="0"/>
                </a:cubicBezTo>
                <a:cubicBezTo>
                  <a:pt x="12" y="0"/>
                  <a:pt x="12" y="0"/>
                  <a:pt x="12" y="0"/>
                </a:cubicBezTo>
                <a:cubicBezTo>
                  <a:pt x="11" y="0"/>
                  <a:pt x="9" y="1"/>
                  <a:pt x="9" y="2"/>
                </a:cubicBezTo>
                <a:cubicBezTo>
                  <a:pt x="1" y="20"/>
                  <a:pt x="1" y="20"/>
                  <a:pt x="1" y="20"/>
                </a:cubicBezTo>
                <a:cubicBezTo>
                  <a:pt x="1" y="21"/>
                  <a:pt x="0" y="23"/>
                  <a:pt x="1" y="24"/>
                </a:cubicBezTo>
                <a:cubicBezTo>
                  <a:pt x="2" y="33"/>
                  <a:pt x="2" y="33"/>
                  <a:pt x="2" y="33"/>
                </a:cubicBezTo>
                <a:cubicBezTo>
                  <a:pt x="3" y="34"/>
                  <a:pt x="4" y="35"/>
                  <a:pt x="5" y="35"/>
                </a:cubicBezTo>
                <a:cubicBezTo>
                  <a:pt x="38" y="35"/>
                  <a:pt x="38" y="35"/>
                  <a:pt x="38" y="35"/>
                </a:cubicBezTo>
                <a:cubicBezTo>
                  <a:pt x="40" y="35"/>
                  <a:pt x="41" y="34"/>
                  <a:pt x="41" y="33"/>
                </a:cubicBezTo>
                <a:cubicBezTo>
                  <a:pt x="43" y="24"/>
                  <a:pt x="43" y="24"/>
                  <a:pt x="43" y="24"/>
                </a:cubicBezTo>
                <a:cubicBezTo>
                  <a:pt x="43" y="23"/>
                  <a:pt x="43" y="21"/>
                  <a:pt x="42" y="20"/>
                </a:cubicBezTo>
                <a:close/>
                <a:moveTo>
                  <a:pt x="39" y="26"/>
                </a:moveTo>
                <a:cubicBezTo>
                  <a:pt x="38" y="29"/>
                  <a:pt x="38" y="29"/>
                  <a:pt x="38" y="29"/>
                </a:cubicBezTo>
                <a:cubicBezTo>
                  <a:pt x="38" y="31"/>
                  <a:pt x="37" y="32"/>
                  <a:pt x="36" y="32"/>
                </a:cubicBezTo>
                <a:cubicBezTo>
                  <a:pt x="8" y="32"/>
                  <a:pt x="8" y="32"/>
                  <a:pt x="8" y="32"/>
                </a:cubicBezTo>
                <a:cubicBezTo>
                  <a:pt x="7" y="32"/>
                  <a:pt x="5" y="31"/>
                  <a:pt x="5" y="29"/>
                </a:cubicBezTo>
                <a:cubicBezTo>
                  <a:pt x="5" y="26"/>
                  <a:pt x="5" y="26"/>
                  <a:pt x="5" y="26"/>
                </a:cubicBezTo>
                <a:cubicBezTo>
                  <a:pt x="4" y="24"/>
                  <a:pt x="5" y="23"/>
                  <a:pt x="7" y="23"/>
                </a:cubicBezTo>
                <a:cubicBezTo>
                  <a:pt x="37" y="23"/>
                  <a:pt x="37" y="23"/>
                  <a:pt x="37" y="23"/>
                </a:cubicBezTo>
                <a:cubicBezTo>
                  <a:pt x="38" y="23"/>
                  <a:pt x="39" y="24"/>
                  <a:pt x="39" y="26"/>
                </a:cubicBezTo>
                <a:close/>
              </a:path>
            </a:pathLst>
          </a:custGeom>
          <a:solidFill>
            <a:schemeClr val="lt1"/>
          </a:solidFill>
          <a:ln>
            <a:noFill/>
          </a:ln>
        </p:spPr>
        <p:txBody>
          <a:bodyPr spcFirstLastPara="1" wrap="square" lIns="182875" tIns="91425" rIns="182875" bIns="91425" anchor="t" anchorCtr="0">
            <a:noAutofit/>
          </a:bodyPr>
          <a:lstStyle/>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
        <p:nvSpPr>
          <p:cNvPr id="315" name="Google Shape;315;p34"/>
          <p:cNvSpPr txBox="1">
            <a:spLocks noGrp="1"/>
          </p:cNvSpPr>
          <p:nvPr>
            <p:ph type="body" idx="1"/>
          </p:nvPr>
        </p:nvSpPr>
        <p:spPr>
          <a:xfrm>
            <a:off x="6096000" y="760999"/>
            <a:ext cx="57546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6" name="Google Shape;316;p34"/>
          <p:cNvSpPr txBox="1">
            <a:spLocks noGrp="1"/>
          </p:cNvSpPr>
          <p:nvPr>
            <p:ph type="body" idx="2"/>
          </p:nvPr>
        </p:nvSpPr>
        <p:spPr>
          <a:xfrm>
            <a:off x="6096000" y="1170517"/>
            <a:ext cx="5754600"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7" name="Google Shape;317;p34"/>
          <p:cNvSpPr txBox="1">
            <a:spLocks noGrp="1"/>
          </p:cNvSpPr>
          <p:nvPr>
            <p:ph type="body" idx="3"/>
          </p:nvPr>
        </p:nvSpPr>
        <p:spPr>
          <a:xfrm>
            <a:off x="6096000" y="2736125"/>
            <a:ext cx="57546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4F94CC"/>
              </a:buClr>
              <a:buSzPts val="1600"/>
              <a:buFont typeface="Arial"/>
              <a:buNone/>
              <a:defRPr sz="1600" b="1" i="0" u="none" strike="noStrike" cap="none">
                <a:solidFill>
                  <a:srgbClr val="4F94CC"/>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8" name="Google Shape;318;p34"/>
          <p:cNvSpPr txBox="1">
            <a:spLocks noGrp="1"/>
          </p:cNvSpPr>
          <p:nvPr>
            <p:ph type="body" idx="4"/>
          </p:nvPr>
        </p:nvSpPr>
        <p:spPr>
          <a:xfrm>
            <a:off x="6096000" y="3145643"/>
            <a:ext cx="5754600"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19" name="Google Shape;319;p34"/>
          <p:cNvSpPr txBox="1">
            <a:spLocks noGrp="1"/>
          </p:cNvSpPr>
          <p:nvPr>
            <p:ph type="body" idx="5"/>
          </p:nvPr>
        </p:nvSpPr>
        <p:spPr>
          <a:xfrm>
            <a:off x="6096000" y="4748937"/>
            <a:ext cx="5754600" cy="4095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1600"/>
              <a:buFont typeface="Arial"/>
              <a:buNone/>
              <a:defRPr sz="1600" b="1" i="0" u="none" strike="noStrike" cap="none">
                <a:solidFill>
                  <a:srgbClr val="12336B"/>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0" name="Google Shape;320;p34"/>
          <p:cNvSpPr txBox="1">
            <a:spLocks noGrp="1"/>
          </p:cNvSpPr>
          <p:nvPr>
            <p:ph type="body" idx="6"/>
          </p:nvPr>
        </p:nvSpPr>
        <p:spPr>
          <a:xfrm>
            <a:off x="6096000" y="5158455"/>
            <a:ext cx="5754600" cy="12192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635E5C"/>
              </a:buClr>
              <a:buSzPts val="1600"/>
              <a:buFont typeface="Arial"/>
              <a:buNone/>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Project Summary">
  <p:cSld name="Project Summary">
    <p:spTree>
      <p:nvGrpSpPr>
        <p:cNvPr id="1" name="Shape 321"/>
        <p:cNvGrpSpPr/>
        <p:nvPr/>
      </p:nvGrpSpPr>
      <p:grpSpPr>
        <a:xfrm>
          <a:off x="0" y="0"/>
          <a:ext cx="0" cy="0"/>
          <a:chOff x="0" y="0"/>
          <a:chExt cx="0" cy="0"/>
        </a:xfrm>
      </p:grpSpPr>
      <p:sp>
        <p:nvSpPr>
          <p:cNvPr id="322" name="Google Shape;322;p35"/>
          <p:cNvSpPr>
            <a:spLocks noGrp="1"/>
          </p:cNvSpPr>
          <p:nvPr>
            <p:ph type="pic" idx="2"/>
          </p:nvPr>
        </p:nvSpPr>
        <p:spPr>
          <a:xfrm>
            <a:off x="0" y="0"/>
            <a:ext cx="5453100" cy="6858000"/>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3" name="Google Shape;323;p35"/>
          <p:cNvSpPr/>
          <p:nvPr/>
        </p:nvSpPr>
        <p:spPr>
          <a:xfrm>
            <a:off x="0" y="0"/>
            <a:ext cx="5453100" cy="6858000"/>
          </a:xfrm>
          <a:prstGeom prst="rect">
            <a:avLst/>
          </a:prstGeom>
          <a:solidFill>
            <a:srgbClr val="4F94CC">
              <a:alpha val="698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324" name="Google Shape;324;p35"/>
          <p:cNvSpPr txBox="1">
            <a:spLocks noGrp="1"/>
          </p:cNvSpPr>
          <p:nvPr>
            <p:ph type="body" idx="1"/>
          </p:nvPr>
        </p:nvSpPr>
        <p:spPr>
          <a:xfrm>
            <a:off x="6205257" y="735607"/>
            <a:ext cx="4734600" cy="620100"/>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1600"/>
              <a:buFont typeface="Arial"/>
              <a:buNone/>
              <a:defRPr sz="1600" b="1" i="1" u="none" strike="noStrike" cap="none">
                <a:solidFill>
                  <a:srgbClr val="F5782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5" name="Google Shape;325;p35"/>
          <p:cNvSpPr txBox="1">
            <a:spLocks noGrp="1"/>
          </p:cNvSpPr>
          <p:nvPr>
            <p:ph type="body" idx="3"/>
          </p:nvPr>
        </p:nvSpPr>
        <p:spPr>
          <a:xfrm>
            <a:off x="6205258" y="1602086"/>
            <a:ext cx="5710200" cy="1638000"/>
          </a:xfrm>
          <a:prstGeom prst="rect">
            <a:avLst/>
          </a:prstGeom>
          <a:noFill/>
          <a:ln>
            <a:noFill/>
          </a:ln>
        </p:spPr>
        <p:txBody>
          <a:bodyPr spcFirstLastPara="1" wrap="square" lIns="91425" tIns="45700" rIns="91425" bIns="45700" anchor="t" anchorCtr="0"/>
          <a:lstStyle>
            <a:lvl1pPr marL="457200" marR="0" lvl="0" indent="-330200" algn="l" rtl="0">
              <a:lnSpc>
                <a:spcPct val="90000"/>
              </a:lnSpc>
              <a:spcBef>
                <a:spcPts val="1000"/>
              </a:spcBef>
              <a:spcAft>
                <a:spcPts val="0"/>
              </a:spcAft>
              <a:buClr>
                <a:srgbClr val="635E5C"/>
              </a:buClr>
              <a:buSzPts val="1600"/>
              <a:buFont typeface="Arial"/>
              <a:buChar char="•"/>
              <a:defRPr sz="1600" b="0" i="0" u="none" strike="noStrike" cap="none">
                <a:solidFill>
                  <a:srgbClr val="635E5C"/>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26" name="Google Shape;326;p35"/>
          <p:cNvSpPr txBox="1">
            <a:spLocks noGrp="1"/>
          </p:cNvSpPr>
          <p:nvPr>
            <p:ph type="body" idx="4"/>
          </p:nvPr>
        </p:nvSpPr>
        <p:spPr>
          <a:xfrm>
            <a:off x="711349" y="1194816"/>
            <a:ext cx="4100400" cy="4413600"/>
          </a:xfrm>
          <a:prstGeom prst="rect">
            <a:avLst/>
          </a:prstGeom>
          <a:noFill/>
          <a:ln>
            <a:noFill/>
          </a:ln>
        </p:spPr>
        <p:txBody>
          <a:bodyPr spcFirstLastPara="1" wrap="square" lIns="91425" tIns="45700" rIns="91425" bIns="45700" anchor="ctr" anchorCtr="0"/>
          <a:lstStyle>
            <a:lvl1pPr marL="457200" marR="0" lvl="0" indent="-228600" algn="l" rtl="0">
              <a:lnSpc>
                <a:spcPct val="90000"/>
              </a:lnSpc>
              <a:spcBef>
                <a:spcPts val="1000"/>
              </a:spcBef>
              <a:spcAft>
                <a:spcPts val="0"/>
              </a:spcAft>
              <a:buClr>
                <a:schemeClr val="lt1"/>
              </a:buClr>
              <a:buSzPts val="4400"/>
              <a:buFont typeface="Arial"/>
              <a:buNone/>
              <a:defRPr sz="4400" b="0" i="0" u="none" strike="noStrike" cap="none">
                <a:solidFill>
                  <a:schemeClr val="lt1"/>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27"/>
        <p:cNvGrpSpPr/>
        <p:nvPr/>
      </p:nvGrpSpPr>
      <p:grpSpPr>
        <a:xfrm>
          <a:off x="0" y="0"/>
          <a:ext cx="0" cy="0"/>
          <a:chOff x="0" y="0"/>
          <a:chExt cx="0" cy="0"/>
        </a:xfrm>
      </p:grpSpPr>
      <p:sp>
        <p:nvSpPr>
          <p:cNvPr id="328" name="Google Shape;328;p36"/>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29" name="Google Shape;329;p3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1400"/>
              <a:buFont typeface="Calibri"/>
              <a:buNone/>
              <a:defRPr sz="1800">
                <a:solidFill>
                  <a:schemeClr val="dk1"/>
                </a:solidFill>
                <a:latin typeface="Calibri"/>
                <a:ea typeface="Calibri"/>
                <a:cs typeface="Calibri"/>
                <a:sym typeface="Calibri"/>
              </a:defRPr>
            </a:lvl1pPr>
            <a:lvl2pPr marR="0" lvl="1"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Clr>
                <a:schemeClr val="dk1"/>
              </a:buClr>
              <a:buSzPts val="1400"/>
              <a:buFont typeface="Calibri"/>
              <a:buNone/>
              <a:defRPr sz="1800" b="0" i="0" u="none" strike="noStrike" cap="none">
                <a:solidFill>
                  <a:schemeClr val="dk1"/>
                </a:solidFill>
                <a:latin typeface="Calibri"/>
                <a:ea typeface="Calibri"/>
                <a:cs typeface="Calibri"/>
                <a:sym typeface="Calibri"/>
              </a:defRPr>
            </a:lvl9pPr>
          </a:lstStyle>
          <a:p>
            <a:endParaRPr/>
          </a:p>
        </p:txBody>
      </p:sp>
      <p:sp>
        <p:nvSpPr>
          <p:cNvPr id="330" name="Google Shape;330;p36"/>
          <p:cNvSpPr txBox="1">
            <a:spLocks noGrp="1"/>
          </p:cNvSpPr>
          <p:nvPr>
            <p:ph type="sldNum" idx="12"/>
          </p:nvPr>
        </p:nvSpPr>
        <p:spPr>
          <a:xfrm>
            <a:off x="9260306" y="6356350"/>
            <a:ext cx="2743200" cy="3651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1pPr>
            <a:lvl2pPr marL="0" marR="0" lvl="1"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2pPr>
            <a:lvl3pPr marL="0" marR="0" lvl="2"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3pPr>
            <a:lvl4pPr marL="0" marR="0" lvl="3"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4pPr>
            <a:lvl5pPr marL="0" marR="0" lvl="4"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5pPr>
            <a:lvl6pPr marL="0" marR="0" lvl="5"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6pPr>
            <a:lvl7pPr marL="0" marR="0" lvl="6"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7pPr>
            <a:lvl8pPr marL="0" marR="0" lvl="7"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8pPr>
            <a:lvl9pPr marL="0" marR="0" lvl="8" indent="0" algn="l" rtl="0">
              <a:spcBef>
                <a:spcPts val="0"/>
              </a:spcBef>
              <a:spcAft>
                <a:spcPts val="0"/>
              </a:spcAft>
              <a:buClr>
                <a:schemeClr val="dk1"/>
              </a:buClr>
              <a:buSzPts val="1800"/>
              <a:buFont typeface="Calibri"/>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2"/>
        <p:cNvGrpSpPr/>
        <p:nvPr/>
      </p:nvGrpSpPr>
      <p:grpSpPr>
        <a:xfrm>
          <a:off x="0" y="0"/>
          <a:ext cx="0" cy="0"/>
          <a:chOff x="0" y="0"/>
          <a:chExt cx="0" cy="0"/>
        </a:xfrm>
      </p:grpSpPr>
      <p:sp>
        <p:nvSpPr>
          <p:cNvPr id="53" name="Google Shape;53;p5"/>
          <p:cNvSpPr txBox="1">
            <a:spLocks noGrp="1"/>
          </p:cNvSpPr>
          <p:nvPr>
            <p:ph type="body" idx="1"/>
          </p:nvPr>
        </p:nvSpPr>
        <p:spPr>
          <a:xfrm>
            <a:off x="648746" y="1825625"/>
            <a:ext cx="5153636" cy="4351338"/>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body" idx="3"/>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56" name="Google Shape;56;p5"/>
          <p:cNvGrpSpPr/>
          <p:nvPr/>
        </p:nvGrpSpPr>
        <p:grpSpPr>
          <a:xfrm rot="10800000">
            <a:off x="9520361" y="2727242"/>
            <a:ext cx="2671639" cy="4130757"/>
            <a:chOff x="64394" y="-321613"/>
            <a:chExt cx="3853179" cy="5957599"/>
          </a:xfrm>
        </p:grpSpPr>
        <p:sp>
          <p:nvSpPr>
            <p:cNvPr id="57" name="Google Shape;57;p5"/>
            <p:cNvSpPr/>
            <p:nvPr/>
          </p:nvSpPr>
          <p:spPr>
            <a:xfrm>
              <a:off x="69303" y="163346"/>
              <a:ext cx="1054181" cy="1548458"/>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8" name="Google Shape;58;p5"/>
            <p:cNvSpPr/>
            <p:nvPr/>
          </p:nvSpPr>
          <p:spPr>
            <a:xfrm>
              <a:off x="1217095" y="165244"/>
              <a:ext cx="1548460" cy="1544661"/>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59" name="Google Shape;59;p5"/>
            <p:cNvSpPr/>
            <p:nvPr/>
          </p:nvSpPr>
          <p:spPr>
            <a:xfrm>
              <a:off x="64394" y="1795792"/>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0" name="Google Shape;60;p5"/>
            <p:cNvSpPr/>
            <p:nvPr/>
          </p:nvSpPr>
          <p:spPr>
            <a:xfrm>
              <a:off x="739918" y="2943558"/>
              <a:ext cx="1548458" cy="1544662"/>
            </a:xfrm>
            <a:prstGeom prst="octagon">
              <a:avLst>
                <a:gd name="adj" fmla="val 29289"/>
              </a:avLst>
            </a:pr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1" name="Google Shape;61;p5"/>
            <p:cNvSpPr/>
            <p:nvPr/>
          </p:nvSpPr>
          <p:spPr>
            <a:xfrm>
              <a:off x="2369115" y="-321613"/>
              <a:ext cx="1548458" cy="874917"/>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2" name="Google Shape;62;p5"/>
            <p:cNvSpPr/>
            <p:nvPr/>
          </p:nvSpPr>
          <p:spPr>
            <a:xfrm>
              <a:off x="64394" y="4084533"/>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Blank">
  <p:cSld name="Title Only-Blank">
    <p:spTree>
      <p:nvGrpSpPr>
        <p:cNvPr id="1" name="Shape 63"/>
        <p:cNvGrpSpPr/>
        <p:nvPr/>
      </p:nvGrpSpPr>
      <p:grpSpPr>
        <a:xfrm>
          <a:off x="0" y="0"/>
          <a:ext cx="0" cy="0"/>
          <a:chOff x="0" y="0"/>
          <a:chExt cx="0" cy="0"/>
        </a:xfrm>
      </p:grpSpPr>
      <p:sp>
        <p:nvSpPr>
          <p:cNvPr id="64" name="Google Shape;64;p6"/>
          <p:cNvSpPr txBox="1">
            <a:spLocks noGrp="1"/>
          </p:cNvSpPr>
          <p:nvPr>
            <p:ph type="body" idx="1"/>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graphic element">
  <p:cSld name="Title Only-graphic element">
    <p:spTree>
      <p:nvGrpSpPr>
        <p:cNvPr id="1" name="Shape 65"/>
        <p:cNvGrpSpPr/>
        <p:nvPr/>
      </p:nvGrpSpPr>
      <p:grpSpPr>
        <a:xfrm>
          <a:off x="0" y="0"/>
          <a:ext cx="0" cy="0"/>
          <a:chOff x="0" y="0"/>
          <a:chExt cx="0" cy="0"/>
        </a:xfrm>
      </p:grpSpPr>
      <p:sp>
        <p:nvSpPr>
          <p:cNvPr id="66" name="Google Shape;66;p7"/>
          <p:cNvSpPr txBox="1">
            <a:spLocks noGrp="1"/>
          </p:cNvSpPr>
          <p:nvPr>
            <p:ph type="body" idx="1"/>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67" name="Google Shape;67;p7"/>
          <p:cNvGrpSpPr/>
          <p:nvPr/>
        </p:nvGrpSpPr>
        <p:grpSpPr>
          <a:xfrm rot="10800000">
            <a:off x="10602805" y="5405891"/>
            <a:ext cx="1589195" cy="1458831"/>
            <a:chOff x="491401" y="-321613"/>
            <a:chExt cx="3426172" cy="3145119"/>
          </a:xfrm>
        </p:grpSpPr>
        <p:sp>
          <p:nvSpPr>
            <p:cNvPr id="68" name="Google Shape;68;p7"/>
            <p:cNvSpPr/>
            <p:nvPr/>
          </p:nvSpPr>
          <p:spPr>
            <a:xfrm>
              <a:off x="1217095" y="165244"/>
              <a:ext cx="1548460" cy="1544661"/>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69" name="Google Shape;69;p7"/>
            <p:cNvSpPr/>
            <p:nvPr/>
          </p:nvSpPr>
          <p:spPr>
            <a:xfrm>
              <a:off x="491401" y="1278845"/>
              <a:ext cx="1096044" cy="1544661"/>
            </a:xfrm>
            <a:custGeom>
              <a:avLst/>
              <a:gdLst/>
              <a:ahLst/>
              <a:cxnLst/>
              <a:rect l="l" t="t" r="r" b="b"/>
              <a:pathLst>
                <a:path w="508389" h="716475" extrusionOk="0">
                  <a:moveTo>
                    <a:pt x="0" y="716475"/>
                  </a:moveTo>
                  <a:lnTo>
                    <a:pt x="0" y="0"/>
                  </a:lnTo>
                  <a:lnTo>
                    <a:pt x="298541" y="0"/>
                  </a:lnTo>
                  <a:lnTo>
                    <a:pt x="508389" y="209848"/>
                  </a:lnTo>
                  <a:lnTo>
                    <a:pt x="508389" y="506627"/>
                  </a:lnTo>
                  <a:lnTo>
                    <a:pt x="298541" y="716475"/>
                  </a:lnTo>
                  <a:lnTo>
                    <a:pt x="0" y="716475"/>
                  </a:lnTo>
                  <a:close/>
                </a:path>
              </a:pathLst>
            </a:cu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0" name="Google Shape;70;p7"/>
            <p:cNvSpPr/>
            <p:nvPr/>
          </p:nvSpPr>
          <p:spPr>
            <a:xfrm>
              <a:off x="2369115" y="-321613"/>
              <a:ext cx="1548458" cy="874917"/>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Content-no design on side">
  <p:cSld name="Title and Content-no design on side">
    <p:spTree>
      <p:nvGrpSpPr>
        <p:cNvPr id="1" name="Shape 71"/>
        <p:cNvGrpSpPr/>
        <p:nvPr/>
      </p:nvGrpSpPr>
      <p:grpSpPr>
        <a:xfrm>
          <a:off x="0" y="0"/>
          <a:ext cx="0" cy="0"/>
          <a:chOff x="0" y="0"/>
          <a:chExt cx="0" cy="0"/>
        </a:xfrm>
      </p:grpSpPr>
      <p:sp>
        <p:nvSpPr>
          <p:cNvPr id="72" name="Google Shape;72;p8"/>
          <p:cNvSpPr txBox="1">
            <a:spLocks noGrp="1"/>
          </p:cNvSpPr>
          <p:nvPr>
            <p:ph type="body" idx="1"/>
          </p:nvPr>
        </p:nvSpPr>
        <p:spPr>
          <a:xfrm>
            <a:off x="648745" y="1825625"/>
            <a:ext cx="10601847" cy="4351338"/>
          </a:xfrm>
          <a:prstGeom prst="rect">
            <a:avLst/>
          </a:prstGeom>
          <a:noFill/>
          <a:ln>
            <a:noFill/>
          </a:ln>
        </p:spPr>
        <p:txBody>
          <a:bodyPr spcFirstLastPara="1" wrap="square" lIns="91425" tIns="45700" rIns="91425" bIns="45700" anchor="t" anchorCtr="0"/>
          <a:lstStyle>
            <a:lvl1pPr marL="457200" marR="0" lvl="0" indent="-387350" algn="l" rtl="0">
              <a:lnSpc>
                <a:spcPct val="90000"/>
              </a:lnSpc>
              <a:spcBef>
                <a:spcPts val="500"/>
              </a:spcBef>
              <a:spcAft>
                <a:spcPts val="0"/>
              </a:spcAft>
              <a:buClr>
                <a:srgbClr val="635E5C"/>
              </a:buClr>
              <a:buSzPts val="2500"/>
              <a:buFont typeface="Arial"/>
              <a:buChar char="•"/>
              <a:defRPr sz="2500" b="0" i="0" u="none" strike="noStrike" cap="none">
                <a:solidFill>
                  <a:srgbClr val="635E5C"/>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rgbClr val="635E5C"/>
              </a:buClr>
              <a:buSzPts val="2000"/>
              <a:buFont typeface="Century Gothic"/>
              <a:buChar char="−"/>
              <a:defRPr sz="2000" b="0" i="0" u="none" strike="noStrike" cap="none">
                <a:solidFill>
                  <a:srgbClr val="635E5C"/>
                </a:solidFill>
                <a:latin typeface="Century Gothic"/>
                <a:ea typeface="Century Gothic"/>
                <a:cs typeface="Century Gothic"/>
                <a:sym typeface="Century Gothic"/>
              </a:defRPr>
            </a:lvl2pPr>
            <a:lvl3pPr marL="1371600" marR="0" lvl="2" indent="-355600" algn="l" rtl="0">
              <a:lnSpc>
                <a:spcPct val="90000"/>
              </a:lnSpc>
              <a:spcBef>
                <a:spcPts val="500"/>
              </a:spcBef>
              <a:spcAft>
                <a:spcPts val="0"/>
              </a:spcAft>
              <a:buClr>
                <a:srgbClr val="635E5C"/>
              </a:buClr>
              <a:buSzPts val="2000"/>
              <a:buFont typeface="Arial"/>
              <a:buChar char="•"/>
              <a:defRPr sz="2000" b="0" i="0" u="none" strike="noStrike" cap="none">
                <a:solidFill>
                  <a:srgbClr val="635E5C"/>
                </a:solidFill>
                <a:latin typeface="Century Gothic"/>
                <a:ea typeface="Century Gothic"/>
                <a:cs typeface="Century Gothic"/>
                <a:sym typeface="Century Gothic"/>
              </a:defRPr>
            </a:lvl3pPr>
            <a:lvl4pPr marL="1828800" marR="0" lvl="3"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4pPr>
            <a:lvl5pPr marL="2286000" marR="0" lvl="4" indent="-342900" algn="l" rtl="0">
              <a:lnSpc>
                <a:spcPct val="90000"/>
              </a:lnSpc>
              <a:spcBef>
                <a:spcPts val="500"/>
              </a:spcBef>
              <a:spcAft>
                <a:spcPts val="0"/>
              </a:spcAft>
              <a:buClr>
                <a:srgbClr val="635E5C"/>
              </a:buClr>
              <a:buSzPts val="1800"/>
              <a:buFont typeface="Arial"/>
              <a:buChar char="•"/>
              <a:defRPr sz="1800" b="0" i="0" u="none" strike="noStrike" cap="none">
                <a:solidFill>
                  <a:srgbClr val="635E5C"/>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8"/>
          <p:cNvSpPr txBox="1">
            <a:spLocks noGrp="1"/>
          </p:cNvSpPr>
          <p:nvPr>
            <p:ph type="body" idx="2"/>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Title Only">
  <p:cSld name="1_Title Only">
    <p:spTree>
      <p:nvGrpSpPr>
        <p:cNvPr id="1" name="Shape 74"/>
        <p:cNvGrpSpPr/>
        <p:nvPr/>
      </p:nvGrpSpPr>
      <p:grpSpPr>
        <a:xfrm>
          <a:off x="0" y="0"/>
          <a:ext cx="0" cy="0"/>
          <a:chOff x="0" y="0"/>
          <a:chExt cx="0" cy="0"/>
        </a:xfrm>
      </p:grpSpPr>
      <p:sp>
        <p:nvSpPr>
          <p:cNvPr id="75" name="Google Shape;75;p9"/>
          <p:cNvSpPr txBox="1">
            <a:spLocks noGrp="1"/>
          </p:cNvSpPr>
          <p:nvPr>
            <p:ph type="body" idx="1"/>
          </p:nvPr>
        </p:nvSpPr>
        <p:spPr>
          <a:xfrm>
            <a:off x="648745" y="493264"/>
            <a:ext cx="10601847" cy="864832"/>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12336B"/>
              </a:buClr>
              <a:buSzPts val="4400"/>
              <a:buFont typeface="Arial"/>
              <a:buNone/>
              <a:defRPr sz="4400" b="0" i="0" u="none" strike="noStrike" cap="none">
                <a:solidFill>
                  <a:srgbClr val="12336B"/>
                </a:solidFill>
                <a:latin typeface="Century Gothic"/>
                <a:ea typeface="Century Gothic"/>
                <a:cs typeface="Century Gothic"/>
                <a:sym typeface="Century Gothic"/>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grpSp>
        <p:nvGrpSpPr>
          <p:cNvPr id="76" name="Google Shape;76;p9"/>
          <p:cNvGrpSpPr/>
          <p:nvPr/>
        </p:nvGrpSpPr>
        <p:grpSpPr>
          <a:xfrm rot="10800000">
            <a:off x="9520361" y="2727242"/>
            <a:ext cx="2671639" cy="4130757"/>
            <a:chOff x="64394" y="-321613"/>
            <a:chExt cx="3853179" cy="5957599"/>
          </a:xfrm>
        </p:grpSpPr>
        <p:sp>
          <p:nvSpPr>
            <p:cNvPr id="77" name="Google Shape;77;p9"/>
            <p:cNvSpPr/>
            <p:nvPr/>
          </p:nvSpPr>
          <p:spPr>
            <a:xfrm>
              <a:off x="69303" y="163346"/>
              <a:ext cx="1054181" cy="1548458"/>
            </a:xfrm>
            <a:custGeom>
              <a:avLst/>
              <a:gdLst/>
              <a:ahLst/>
              <a:cxnLst/>
              <a:rect l="l" t="t" r="r" b="b"/>
              <a:pathLst>
                <a:path w="946228" h="1389888" extrusionOk="0">
                  <a:moveTo>
                    <a:pt x="0" y="1389888"/>
                  </a:moveTo>
                  <a:lnTo>
                    <a:pt x="0" y="0"/>
                  </a:lnTo>
                  <a:lnTo>
                    <a:pt x="539144" y="0"/>
                  </a:lnTo>
                  <a:lnTo>
                    <a:pt x="946228" y="407084"/>
                  </a:lnTo>
                  <a:lnTo>
                    <a:pt x="946228" y="982804"/>
                  </a:lnTo>
                  <a:lnTo>
                    <a:pt x="539144" y="1389888"/>
                  </a:lnTo>
                  <a:lnTo>
                    <a:pt x="0" y="1389888"/>
                  </a:lnTo>
                  <a:close/>
                </a:path>
              </a:pathLst>
            </a:cu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8" name="Google Shape;78;p9"/>
            <p:cNvSpPr/>
            <p:nvPr/>
          </p:nvSpPr>
          <p:spPr>
            <a:xfrm>
              <a:off x="1217095" y="165244"/>
              <a:ext cx="1548460" cy="1544661"/>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79" name="Google Shape;79;p9"/>
            <p:cNvSpPr/>
            <p:nvPr/>
          </p:nvSpPr>
          <p:spPr>
            <a:xfrm>
              <a:off x="64394" y="1795792"/>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0" name="Google Shape;80;p9"/>
            <p:cNvSpPr/>
            <p:nvPr/>
          </p:nvSpPr>
          <p:spPr>
            <a:xfrm>
              <a:off x="739918" y="2943558"/>
              <a:ext cx="1548458" cy="1544662"/>
            </a:xfrm>
            <a:prstGeom prst="octagon">
              <a:avLst>
                <a:gd name="adj" fmla="val 29289"/>
              </a:avLst>
            </a:pr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1" name="Google Shape;81;p9"/>
            <p:cNvSpPr/>
            <p:nvPr/>
          </p:nvSpPr>
          <p:spPr>
            <a:xfrm>
              <a:off x="2369115" y="-321613"/>
              <a:ext cx="1548458" cy="874917"/>
            </a:xfrm>
            <a:custGeom>
              <a:avLst/>
              <a:gdLst/>
              <a:ahLst/>
              <a:cxnLst/>
              <a:rect l="l" t="t" r="r" b="b"/>
              <a:pathLst>
                <a:path w="1389888" h="785321" extrusionOk="0">
                  <a:moveTo>
                    <a:pt x="0" y="0"/>
                  </a:moveTo>
                  <a:lnTo>
                    <a:pt x="1389888" y="0"/>
                  </a:lnTo>
                  <a:lnTo>
                    <a:pt x="1389888" y="379235"/>
                  </a:lnTo>
                  <a:lnTo>
                    <a:pt x="983802" y="785321"/>
                  </a:lnTo>
                  <a:lnTo>
                    <a:pt x="406086" y="785321"/>
                  </a:lnTo>
                  <a:lnTo>
                    <a:pt x="0" y="379235"/>
                  </a:lnTo>
                  <a:lnTo>
                    <a:pt x="0" y="0"/>
                  </a:lnTo>
                  <a:close/>
                </a:path>
              </a:pathLst>
            </a:cu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2" name="Google Shape;82;p9"/>
            <p:cNvSpPr/>
            <p:nvPr/>
          </p:nvSpPr>
          <p:spPr>
            <a:xfrm>
              <a:off x="64394" y="4084533"/>
              <a:ext cx="1055293" cy="1551453"/>
            </a:xfrm>
            <a:custGeom>
              <a:avLst/>
              <a:gdLst/>
              <a:ahLst/>
              <a:cxnLst/>
              <a:rect l="l" t="t" r="r" b="b"/>
              <a:pathLst>
                <a:path w="947226" h="1392576" extrusionOk="0">
                  <a:moveTo>
                    <a:pt x="0" y="1392576"/>
                  </a:moveTo>
                  <a:lnTo>
                    <a:pt x="6096" y="6096"/>
                  </a:lnTo>
                  <a:lnTo>
                    <a:pt x="541140" y="0"/>
                  </a:lnTo>
                  <a:lnTo>
                    <a:pt x="947226" y="406086"/>
                  </a:lnTo>
                  <a:lnTo>
                    <a:pt x="947226" y="980394"/>
                  </a:lnTo>
                  <a:lnTo>
                    <a:pt x="541140" y="1386480"/>
                  </a:lnTo>
                  <a:lnTo>
                    <a:pt x="0" y="1392576"/>
                  </a:lnTo>
                  <a:close/>
                </a:path>
              </a:pathLst>
            </a:custGeom>
            <a:solidFill>
              <a:srgbClr val="DFDED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mphasis Slide">
  <p:cSld name="Emphasis Slide">
    <p:spTree>
      <p:nvGrpSpPr>
        <p:cNvPr id="1" name="Shape 83"/>
        <p:cNvGrpSpPr/>
        <p:nvPr/>
      </p:nvGrpSpPr>
      <p:grpSpPr>
        <a:xfrm>
          <a:off x="0" y="0"/>
          <a:ext cx="0" cy="0"/>
          <a:chOff x="0" y="0"/>
          <a:chExt cx="0" cy="0"/>
        </a:xfrm>
      </p:grpSpPr>
      <p:grpSp>
        <p:nvGrpSpPr>
          <p:cNvPr id="84" name="Google Shape;84;p10"/>
          <p:cNvGrpSpPr/>
          <p:nvPr/>
        </p:nvGrpSpPr>
        <p:grpSpPr>
          <a:xfrm>
            <a:off x="-600036" y="-830407"/>
            <a:ext cx="6000667" cy="6578719"/>
            <a:chOff x="-450027" y="-622805"/>
            <a:chExt cx="4500500" cy="4934039"/>
          </a:xfrm>
        </p:grpSpPr>
        <p:sp>
          <p:nvSpPr>
            <p:cNvPr id="85" name="Google Shape;85;p10"/>
            <p:cNvSpPr/>
            <p:nvPr/>
          </p:nvSpPr>
          <p:spPr>
            <a:xfrm rot="5400000" flipH="1">
              <a:off x="-450026" y="-622805"/>
              <a:ext cx="1389888" cy="1389887"/>
            </a:xfrm>
            <a:prstGeom prst="octagon">
              <a:avLst>
                <a:gd name="adj" fmla="val 29289"/>
              </a:avLst>
            </a:prstGeom>
            <a:solidFill>
              <a:srgbClr val="12336B">
                <a:alpha val="4901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6" name="Google Shape;86;p10"/>
            <p:cNvSpPr/>
            <p:nvPr/>
          </p:nvSpPr>
          <p:spPr>
            <a:xfrm rot="5400000" flipH="1">
              <a:off x="-450026" y="2923051"/>
              <a:ext cx="1389888" cy="1386478"/>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7" name="Google Shape;87;p10"/>
            <p:cNvSpPr/>
            <p:nvPr/>
          </p:nvSpPr>
          <p:spPr>
            <a:xfrm>
              <a:off x="-450027" y="1459599"/>
              <a:ext cx="1389890" cy="1386479"/>
            </a:xfrm>
            <a:prstGeom prst="octagon">
              <a:avLst>
                <a:gd name="adj" fmla="val 29289"/>
              </a:avLst>
            </a:prstGeom>
            <a:solidFill>
              <a:srgbClr val="4F94CC"/>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8" name="Google Shape;88;p10"/>
            <p:cNvSpPr/>
            <p:nvPr/>
          </p:nvSpPr>
          <p:spPr>
            <a:xfrm>
              <a:off x="577633" y="422300"/>
              <a:ext cx="1389888" cy="1386478"/>
            </a:xfrm>
            <a:prstGeom prst="octagon">
              <a:avLst>
                <a:gd name="adj" fmla="val 29289"/>
              </a:avLst>
            </a:prstGeom>
            <a:solidFill>
              <a:srgbClr val="F5782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89" name="Google Shape;89;p10"/>
            <p:cNvSpPr/>
            <p:nvPr/>
          </p:nvSpPr>
          <p:spPr>
            <a:xfrm>
              <a:off x="1623627" y="1459599"/>
              <a:ext cx="1389890" cy="1386478"/>
            </a:xfrm>
            <a:prstGeom prst="octagon">
              <a:avLst>
                <a:gd name="adj" fmla="val 29289"/>
              </a:avLst>
            </a:prstGeom>
            <a:solidFill>
              <a:srgbClr val="12336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sp>
          <p:nvSpPr>
            <p:cNvPr id="90" name="Google Shape;90;p10"/>
            <p:cNvSpPr/>
            <p:nvPr/>
          </p:nvSpPr>
          <p:spPr>
            <a:xfrm>
              <a:off x="2660583" y="422300"/>
              <a:ext cx="1389890" cy="1386478"/>
            </a:xfrm>
            <a:prstGeom prst="octagon">
              <a:avLst>
                <a:gd name="adj" fmla="val 29289"/>
              </a:avLst>
            </a:prstGeom>
            <a:solidFill>
              <a:srgbClr val="635E5C">
                <a:alpha val="2000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2400">
                <a:solidFill>
                  <a:schemeClr val="lt1"/>
                </a:solidFill>
                <a:latin typeface="Calibri"/>
                <a:ea typeface="Calibri"/>
                <a:cs typeface="Calibri"/>
                <a:sym typeface="Calibri"/>
              </a:endParaRPr>
            </a:p>
          </p:txBody>
        </p:sp>
      </p:grpSp>
      <p:sp>
        <p:nvSpPr>
          <p:cNvPr id="91" name="Google Shape;91;p10"/>
          <p:cNvSpPr txBox="1">
            <a:spLocks noGrp="1"/>
          </p:cNvSpPr>
          <p:nvPr>
            <p:ph type="body" idx="1"/>
          </p:nvPr>
        </p:nvSpPr>
        <p:spPr>
          <a:xfrm>
            <a:off x="4394304" y="3396843"/>
            <a:ext cx="6591893" cy="263216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F57821"/>
              </a:buClr>
              <a:buSzPts val="2000"/>
              <a:buFont typeface="Arial"/>
              <a:buNone/>
              <a:defRPr sz="2000" b="1" i="0" u="none" strike="noStrike" cap="none">
                <a:solidFill>
                  <a:srgbClr val="F57821"/>
                </a:solidFill>
                <a:latin typeface="Century Gothic"/>
                <a:ea typeface="Century Gothic"/>
                <a:cs typeface="Century Gothic"/>
                <a:sym typeface="Century Gothic"/>
              </a:defRPr>
            </a:lvl1pPr>
            <a:lvl2pPr marL="914400" marR="0" lvl="1" indent="-364045" algn="l" rtl="0">
              <a:lnSpc>
                <a:spcPct val="90000"/>
              </a:lnSpc>
              <a:spcBef>
                <a:spcPts val="500"/>
              </a:spcBef>
              <a:spcAft>
                <a:spcPts val="0"/>
              </a:spcAft>
              <a:buClr>
                <a:srgbClr val="635E5C"/>
              </a:buClr>
              <a:buSzPts val="2133"/>
              <a:buFont typeface="Arial"/>
              <a:buChar char="•"/>
              <a:defRPr sz="2133" b="0" i="0" u="none" strike="noStrike" cap="none">
                <a:solidFill>
                  <a:srgbClr val="635E5C"/>
                </a:solidFill>
                <a:latin typeface="Roboto Light"/>
                <a:ea typeface="Roboto Light"/>
                <a:cs typeface="Roboto Light"/>
                <a:sym typeface="Roboto Light"/>
              </a:defRPr>
            </a:lvl2pPr>
            <a:lvl3pPr marL="1371600" marR="0" lvl="2"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3pPr>
            <a:lvl4pPr marL="1828800" marR="0" lvl="3"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4pPr>
            <a:lvl5pPr marL="2286000" marR="0" lvl="4" indent="-364045" algn="l" rtl="0">
              <a:lnSpc>
                <a:spcPct val="90000"/>
              </a:lnSpc>
              <a:spcBef>
                <a:spcPts val="500"/>
              </a:spcBef>
              <a:spcAft>
                <a:spcPts val="0"/>
              </a:spcAft>
              <a:buClr>
                <a:schemeClr val="dk1"/>
              </a:buClr>
              <a:buSzPts val="2133"/>
              <a:buFont typeface="Arial"/>
              <a:buChar char="•"/>
              <a:defRPr sz="2133"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theme" Target="../theme/theme2.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p:nvPr/>
        </p:nvSpPr>
        <p:spPr>
          <a:xfrm>
            <a:off x="11030423" y="137248"/>
            <a:ext cx="1058303" cy="253916"/>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BFBFBF"/>
              </a:buClr>
              <a:buSzPts val="1050"/>
              <a:buFont typeface="Century Gothic"/>
              <a:buNone/>
            </a:pPr>
            <a:r>
              <a:rPr lang="en-US" sz="1050" b="1" i="0" u="none" strike="noStrike" cap="none">
                <a:solidFill>
                  <a:srgbClr val="BFBFBF"/>
                </a:solidFill>
                <a:latin typeface="Century Gothic"/>
                <a:ea typeface="Century Gothic"/>
                <a:cs typeface="Century Gothic"/>
                <a:sym typeface="Century Gothic"/>
              </a:rPr>
              <a:t>OCTO</a:t>
            </a:r>
            <a:r>
              <a:rPr lang="en-US" sz="1050" b="0" i="0" u="none" strike="noStrike" cap="none">
                <a:solidFill>
                  <a:srgbClr val="BFBFBF"/>
                </a:solidFill>
                <a:latin typeface="Century Gothic"/>
                <a:ea typeface="Century Gothic"/>
                <a:cs typeface="Century Gothic"/>
                <a:sym typeface="Century Gothic"/>
              </a:rPr>
              <a:t>   •    </a:t>
            </a:r>
            <a:fld id="{00000000-1234-1234-1234-123412341234}" type="slidenum">
              <a:rPr lang="en-US" sz="1050" b="0" i="0" u="none" strike="noStrike" cap="none">
                <a:solidFill>
                  <a:srgbClr val="BFBFBF"/>
                </a:solidFill>
                <a:latin typeface="Century Gothic"/>
                <a:ea typeface="Century Gothic"/>
                <a:cs typeface="Century Gothic"/>
                <a:sym typeface="Century Gothic"/>
              </a:rPr>
              <a:t>‹#›</a:t>
            </a:fld>
            <a:endParaRPr sz="1050" b="0" i="0" u="none" strike="noStrike" cap="none">
              <a:solidFill>
                <a:srgbClr val="BFBFBF"/>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4"/>
        <p:cNvGrpSpPr/>
        <p:nvPr/>
      </p:nvGrpSpPr>
      <p:grpSpPr>
        <a:xfrm>
          <a:off x="0" y="0"/>
          <a:ext cx="0" cy="0"/>
          <a:chOff x="0" y="0"/>
          <a:chExt cx="0" cy="0"/>
        </a:xfrm>
      </p:grpSpPr>
      <p:sp>
        <p:nvSpPr>
          <p:cNvPr id="165" name="Google Shape;165;p18"/>
          <p:cNvSpPr/>
          <p:nvPr/>
        </p:nvSpPr>
        <p:spPr>
          <a:xfrm>
            <a:off x="11030423" y="137248"/>
            <a:ext cx="1058400" cy="2538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BFBFBF"/>
              </a:buClr>
              <a:buSzPts val="1050"/>
              <a:buFont typeface="Century Gothic"/>
              <a:buNone/>
            </a:pPr>
            <a:r>
              <a:rPr lang="en-US" sz="1050" b="1" i="0" u="none" strike="noStrike" cap="none">
                <a:solidFill>
                  <a:srgbClr val="BFBFBF"/>
                </a:solidFill>
                <a:latin typeface="Century Gothic"/>
                <a:ea typeface="Century Gothic"/>
                <a:cs typeface="Century Gothic"/>
                <a:sym typeface="Century Gothic"/>
              </a:rPr>
              <a:t>OCTO</a:t>
            </a:r>
            <a:r>
              <a:rPr lang="en-US" sz="1050" b="0" i="0" u="none" strike="noStrike" cap="none">
                <a:solidFill>
                  <a:srgbClr val="BFBFBF"/>
                </a:solidFill>
                <a:latin typeface="Century Gothic"/>
                <a:ea typeface="Century Gothic"/>
                <a:cs typeface="Century Gothic"/>
                <a:sym typeface="Century Gothic"/>
              </a:rPr>
              <a:t>   •    </a:t>
            </a:r>
            <a:fld id="{00000000-1234-1234-1234-123412341234}" type="slidenum">
              <a:rPr lang="en-US" sz="1050" b="0" i="0" u="none" strike="noStrike" cap="none">
                <a:solidFill>
                  <a:srgbClr val="BFBFBF"/>
                </a:solidFill>
                <a:latin typeface="Century Gothic"/>
                <a:ea typeface="Century Gothic"/>
                <a:cs typeface="Century Gothic"/>
                <a:sym typeface="Century Gothic"/>
              </a:rPr>
              <a:t>‹#›</a:t>
            </a:fld>
            <a:endParaRPr sz="1050" b="0" i="0" u="none" strike="noStrike" cap="none">
              <a:solidFill>
                <a:srgbClr val="BFBFBF"/>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 id="2147483680" r:id="rId17"/>
    <p:sldLayoutId id="2147483681"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jpg"/><Relationship Id="rId3" Type="http://schemas.openxmlformats.org/officeDocument/2006/relationships/hyperlink" Target="http://www.linkedin.com/company/octo-consulting-group" TargetMode="External"/><Relationship Id="rId7"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hyperlink" Target="http://www.twitter.com/octoconsulting" TargetMode="External"/><Relationship Id="rId4" Type="http://schemas.openxmlformats.org/officeDocument/2006/relationships/hyperlink" Target="https://www.facebook.com/OctoConsultin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7"/>
          <p:cNvSpPr txBox="1">
            <a:spLocks noGrp="1"/>
          </p:cNvSpPr>
          <p:nvPr>
            <p:ph type="ctrTitle"/>
          </p:nvPr>
        </p:nvSpPr>
        <p:spPr>
          <a:xfrm>
            <a:off x="2491483" y="2706591"/>
            <a:ext cx="9459097" cy="2344008"/>
          </a:xfrm>
          <a:prstGeom prst="rect">
            <a:avLst/>
          </a:prstGeom>
          <a:noFill/>
          <a:ln>
            <a:noFill/>
          </a:ln>
        </p:spPr>
        <p:txBody>
          <a:bodyPr spcFirstLastPara="1" wrap="square" lIns="91425" tIns="91425" rIns="91425" bIns="91425" anchor="b" anchorCtr="0">
            <a:noAutofit/>
          </a:bodyPr>
          <a:lstStyle/>
          <a:p>
            <a:pPr marL="0" lvl="0" indent="0" algn="r" rtl="0">
              <a:lnSpc>
                <a:spcPct val="100000"/>
              </a:lnSpc>
              <a:spcBef>
                <a:spcPts val="0"/>
              </a:spcBef>
              <a:spcAft>
                <a:spcPts val="0"/>
              </a:spcAft>
              <a:buSzPts val="5200"/>
              <a:buNone/>
            </a:pPr>
            <a:r>
              <a:rPr lang="en-US" b="1" dirty="0"/>
              <a:t>          </a:t>
            </a:r>
            <a:r>
              <a:rPr lang="en-US" sz="4600" dirty="0"/>
              <a:t>Hackathon Presentation</a:t>
            </a:r>
            <a:endParaRPr sz="4600" dirty="0"/>
          </a:p>
          <a:p>
            <a:pPr marL="0" lvl="0" indent="0" algn="r" rtl="0">
              <a:lnSpc>
                <a:spcPct val="100000"/>
              </a:lnSpc>
              <a:spcBef>
                <a:spcPts val="0"/>
              </a:spcBef>
              <a:spcAft>
                <a:spcPts val="0"/>
              </a:spcAft>
              <a:buSzPts val="5200"/>
              <a:buNone/>
            </a:pPr>
            <a:r>
              <a:rPr lang="en-US" dirty="0"/>
              <a:t>ETL VALIDATOR</a:t>
            </a:r>
            <a:endParaRPr dirty="0"/>
          </a:p>
          <a:p>
            <a:pPr marL="0" lvl="0" indent="0" algn="r" rtl="0">
              <a:lnSpc>
                <a:spcPct val="100000"/>
              </a:lnSpc>
              <a:spcBef>
                <a:spcPts val="0"/>
              </a:spcBef>
              <a:spcAft>
                <a:spcPts val="0"/>
              </a:spcAft>
              <a:buSzPts val="5200"/>
              <a:buNone/>
            </a:pPr>
            <a:r>
              <a:rPr lang="en-US" i="1" dirty="0"/>
              <a:t>DATA MINERS</a:t>
            </a:r>
            <a:endParaRPr i="1" dirty="0"/>
          </a:p>
        </p:txBody>
      </p:sp>
      <p:sp>
        <p:nvSpPr>
          <p:cNvPr id="336" name="Google Shape;336;p37"/>
          <p:cNvSpPr txBox="1">
            <a:spLocks noGrp="1"/>
          </p:cNvSpPr>
          <p:nvPr>
            <p:ph type="subTitle" idx="1"/>
          </p:nvPr>
        </p:nvSpPr>
        <p:spPr>
          <a:xfrm>
            <a:off x="8641847" y="6260830"/>
            <a:ext cx="3405187" cy="390525"/>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Clr>
                <a:schemeClr val="lt1"/>
              </a:buClr>
              <a:buSzPts val="2000"/>
              <a:buFont typeface="Arial"/>
              <a:buNone/>
            </a:pPr>
            <a:r>
              <a:rPr lang="en-US" sz="2000" b="0" i="0" u="none" strike="noStrike" cap="none" dirty="0">
                <a:solidFill>
                  <a:schemeClr val="lt1"/>
                </a:solidFill>
                <a:latin typeface="Century Gothic"/>
                <a:ea typeface="Century Gothic"/>
                <a:cs typeface="Century Gothic"/>
                <a:sym typeface="Century Gothic"/>
              </a:rPr>
              <a:t>10/16/2020</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grpSp>
        <p:nvGrpSpPr>
          <p:cNvPr id="385" name="Google Shape;385;p45"/>
          <p:cNvGrpSpPr/>
          <p:nvPr/>
        </p:nvGrpSpPr>
        <p:grpSpPr>
          <a:xfrm>
            <a:off x="8428383" y="5580370"/>
            <a:ext cx="4476517" cy="1133924"/>
            <a:chOff x="453121" y="3939322"/>
            <a:chExt cx="3133152" cy="850443"/>
          </a:xfrm>
        </p:grpSpPr>
        <p:sp>
          <p:nvSpPr>
            <p:cNvPr id="386" name="Google Shape;386;p45"/>
            <p:cNvSpPr/>
            <p:nvPr/>
          </p:nvSpPr>
          <p:spPr>
            <a:xfrm>
              <a:off x="688849" y="3939322"/>
              <a:ext cx="2897424" cy="761507"/>
            </a:xfrm>
            <a:prstGeom prst="rect">
              <a:avLst/>
            </a:prstGeom>
            <a:noFill/>
            <a:ln>
              <a:noFill/>
            </a:ln>
          </p:spPr>
          <p:txBody>
            <a:bodyPr spcFirstLastPara="1" wrap="square" lIns="45700" tIns="45700" rIns="45700" bIns="45700" anchor="t" anchorCtr="0">
              <a:noAutofit/>
            </a:bodyPr>
            <a:lstStyle/>
            <a:p>
              <a:pPr marL="0" marR="0" lvl="0" indent="0" algn="l" rtl="0">
                <a:spcBef>
                  <a:spcPts val="0"/>
                </a:spcBef>
                <a:spcAft>
                  <a:spcPts val="0"/>
                </a:spcAft>
                <a:buNone/>
              </a:pPr>
              <a:r>
                <a:rPr lang="en-US" sz="933" u="sng">
                  <a:solidFill>
                    <a:schemeClr val="hlink"/>
                  </a:solidFill>
                  <a:latin typeface="Century Gothic"/>
                  <a:ea typeface="Century Gothic"/>
                  <a:cs typeface="Century Gothic"/>
                  <a:sym typeface="Century Gothic"/>
                  <a:hlinkClick r:id="rId3"/>
                </a:rPr>
                <a:t>www.linkedin.com/company/octo-consulting-group</a:t>
              </a:r>
              <a:endParaRPr sz="933">
                <a:solidFill>
                  <a:srgbClr val="635E5C"/>
                </a:solidFill>
                <a:latin typeface="Century Gothic"/>
                <a:ea typeface="Century Gothic"/>
                <a:cs typeface="Century Gothic"/>
                <a:sym typeface="Century Gothic"/>
              </a:endParaRPr>
            </a:p>
            <a:p>
              <a:pPr marL="0" marR="0" lvl="0" indent="0" algn="l" rtl="0">
                <a:spcBef>
                  <a:spcPts val="0"/>
                </a:spcBef>
                <a:spcAft>
                  <a:spcPts val="0"/>
                </a:spcAft>
                <a:buNone/>
              </a:pPr>
              <a:r>
                <a:rPr lang="en-US" sz="933">
                  <a:solidFill>
                    <a:srgbClr val="635E5C"/>
                  </a:solidFill>
                  <a:latin typeface="Century Gothic"/>
                  <a:ea typeface="Century Gothic"/>
                  <a:cs typeface="Century Gothic"/>
                  <a:sym typeface="Century Gothic"/>
                </a:rPr>
                <a:t>  </a:t>
              </a:r>
              <a:endParaRPr/>
            </a:p>
            <a:p>
              <a:pPr marL="0" marR="0" lvl="0" indent="0" algn="l" rtl="0">
                <a:spcBef>
                  <a:spcPts val="800"/>
                </a:spcBef>
                <a:spcAft>
                  <a:spcPts val="0"/>
                </a:spcAft>
                <a:buNone/>
              </a:pPr>
              <a:r>
                <a:rPr lang="en-US" sz="933" u="sng">
                  <a:solidFill>
                    <a:schemeClr val="hlink"/>
                  </a:solidFill>
                  <a:latin typeface="Century Gothic"/>
                  <a:ea typeface="Century Gothic"/>
                  <a:cs typeface="Century Gothic"/>
                  <a:sym typeface="Century Gothic"/>
                  <a:hlinkClick r:id="rId4"/>
                </a:rPr>
                <a:t>https://www.facebook.com/OctoConsulting</a:t>
              </a:r>
              <a:r>
                <a:rPr lang="en-US" sz="933">
                  <a:solidFill>
                    <a:srgbClr val="635E5C"/>
                  </a:solidFill>
                  <a:latin typeface="Century Gothic"/>
                  <a:ea typeface="Century Gothic"/>
                  <a:cs typeface="Century Gothic"/>
                  <a:sym typeface="Century Gothic"/>
                </a:rPr>
                <a:t> </a:t>
              </a:r>
              <a:endParaRPr/>
            </a:p>
            <a:p>
              <a:pPr marL="0" marR="0" lvl="0" indent="0" algn="l" rtl="0">
                <a:spcBef>
                  <a:spcPts val="0"/>
                </a:spcBef>
                <a:spcAft>
                  <a:spcPts val="0"/>
                </a:spcAft>
                <a:buNone/>
              </a:pPr>
              <a:endParaRPr sz="933" u="sng">
                <a:solidFill>
                  <a:schemeClr val="hlink"/>
                </a:solidFill>
                <a:latin typeface="Century Gothic"/>
                <a:ea typeface="Century Gothic"/>
                <a:cs typeface="Century Gothic"/>
                <a:sym typeface="Century Gothic"/>
                <a:hlinkClick r:id="rId5"/>
              </a:endParaRPr>
            </a:p>
            <a:p>
              <a:pPr marL="0" marR="0" lvl="0" indent="0" algn="l" rtl="0">
                <a:spcBef>
                  <a:spcPts val="800"/>
                </a:spcBef>
                <a:spcAft>
                  <a:spcPts val="0"/>
                </a:spcAft>
                <a:buNone/>
              </a:pPr>
              <a:r>
                <a:rPr lang="en-US" sz="933" u="sng">
                  <a:solidFill>
                    <a:schemeClr val="hlink"/>
                  </a:solidFill>
                  <a:latin typeface="Century Gothic"/>
                  <a:ea typeface="Century Gothic"/>
                  <a:cs typeface="Century Gothic"/>
                  <a:sym typeface="Century Gothic"/>
                  <a:hlinkClick r:id="rId5"/>
                </a:rPr>
                <a:t>www.twitter.com/octoconsulting</a:t>
              </a:r>
              <a:r>
                <a:rPr lang="en-US" sz="933">
                  <a:solidFill>
                    <a:srgbClr val="635E5C"/>
                  </a:solidFill>
                  <a:latin typeface="Century Gothic"/>
                  <a:ea typeface="Century Gothic"/>
                  <a:cs typeface="Century Gothic"/>
                  <a:sym typeface="Century Gothic"/>
                </a:rPr>
                <a:t> </a:t>
              </a:r>
              <a:endParaRPr/>
            </a:p>
          </p:txBody>
        </p:sp>
        <p:pic>
          <p:nvPicPr>
            <p:cNvPr id="387" name="Google Shape;387;p45"/>
            <p:cNvPicPr preferRelativeResize="0"/>
            <p:nvPr/>
          </p:nvPicPr>
          <p:blipFill rotWithShape="1">
            <a:blip r:embed="rId6">
              <a:alphaModFix/>
            </a:blip>
            <a:srcRect/>
            <a:stretch/>
          </p:blipFill>
          <p:spPr>
            <a:xfrm>
              <a:off x="453121" y="4577540"/>
              <a:ext cx="190387" cy="212225"/>
            </a:xfrm>
            <a:prstGeom prst="rect">
              <a:avLst/>
            </a:prstGeom>
            <a:noFill/>
            <a:ln>
              <a:noFill/>
            </a:ln>
          </p:spPr>
        </p:pic>
        <p:pic>
          <p:nvPicPr>
            <p:cNvPr id="388" name="Google Shape;388;p45" descr="LinkedInIcon.png"/>
            <p:cNvPicPr preferRelativeResize="0"/>
            <p:nvPr/>
          </p:nvPicPr>
          <p:blipFill rotWithShape="1">
            <a:blip r:embed="rId7">
              <a:alphaModFix/>
            </a:blip>
            <a:srcRect/>
            <a:stretch/>
          </p:blipFill>
          <p:spPr>
            <a:xfrm>
              <a:off x="460541" y="3963706"/>
              <a:ext cx="182545" cy="212225"/>
            </a:xfrm>
            <a:prstGeom prst="rect">
              <a:avLst/>
            </a:prstGeom>
            <a:noFill/>
            <a:ln>
              <a:noFill/>
            </a:ln>
          </p:spPr>
        </p:pic>
        <p:pic>
          <p:nvPicPr>
            <p:cNvPr id="389" name="Google Shape;389;p45" descr="fb.jpeg"/>
            <p:cNvPicPr preferRelativeResize="0"/>
            <p:nvPr/>
          </p:nvPicPr>
          <p:blipFill rotWithShape="1">
            <a:blip r:embed="rId8">
              <a:alphaModFix/>
            </a:blip>
            <a:srcRect/>
            <a:stretch/>
          </p:blipFill>
          <p:spPr>
            <a:xfrm>
              <a:off x="460541" y="4276719"/>
              <a:ext cx="183493" cy="212225"/>
            </a:xfrm>
            <a:prstGeom prst="rect">
              <a:avLst/>
            </a:prstGeom>
            <a:noFill/>
            <a:ln>
              <a:noFill/>
            </a:ln>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8"/>
          <p:cNvSpPr txBox="1">
            <a:spLocks noGrp="1"/>
          </p:cNvSpPr>
          <p:nvPr>
            <p:ph type="body" idx="2"/>
          </p:nvPr>
        </p:nvSpPr>
        <p:spPr>
          <a:xfrm>
            <a:off x="648745" y="493264"/>
            <a:ext cx="10601847" cy="86483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2336B"/>
              </a:buClr>
              <a:buSzPts val="4400"/>
              <a:buNone/>
            </a:pPr>
            <a:r>
              <a:rPr lang="en-US"/>
              <a:t>Agenda</a:t>
            </a:r>
            <a:endParaRPr/>
          </a:p>
        </p:txBody>
      </p:sp>
      <p:sp>
        <p:nvSpPr>
          <p:cNvPr id="342" name="Google Shape;342;p38"/>
          <p:cNvSpPr txBox="1">
            <a:spLocks noGrp="1"/>
          </p:cNvSpPr>
          <p:nvPr>
            <p:ph type="body" idx="1"/>
          </p:nvPr>
        </p:nvSpPr>
        <p:spPr>
          <a:xfrm>
            <a:off x="648750" y="1358100"/>
            <a:ext cx="11440200" cy="5499900"/>
          </a:xfrm>
          <a:prstGeom prst="rect">
            <a:avLst/>
          </a:prstGeom>
          <a:noFill/>
          <a:ln>
            <a:noFill/>
          </a:ln>
        </p:spPr>
        <p:txBody>
          <a:bodyPr spcFirstLastPara="1" wrap="square" lIns="91425" tIns="45700" rIns="91425" bIns="45700" anchor="t" anchorCtr="0">
            <a:noAutofit/>
          </a:bodyPr>
          <a:lstStyle/>
          <a:p>
            <a:pPr marL="460375" marR="0" lvl="0" indent="-485775" algn="l" rtl="0">
              <a:lnSpc>
                <a:spcPct val="100000"/>
              </a:lnSpc>
              <a:spcBef>
                <a:spcPts val="600"/>
              </a:spcBef>
              <a:spcAft>
                <a:spcPts val="1200"/>
              </a:spcAft>
              <a:buClr>
                <a:srgbClr val="635E5C"/>
              </a:buClr>
              <a:buSzPts val="3200"/>
              <a:buFont typeface="Calibri"/>
              <a:buChar char="●"/>
            </a:pPr>
            <a:r>
              <a:rPr lang="en-US" sz="6000" dirty="0"/>
              <a:t>Team</a:t>
            </a:r>
            <a:endParaRPr sz="6000" dirty="0"/>
          </a:p>
          <a:p>
            <a:pPr marL="460375" marR="0" lvl="0" indent="-485775" algn="l" rtl="0">
              <a:lnSpc>
                <a:spcPct val="100000"/>
              </a:lnSpc>
              <a:spcBef>
                <a:spcPts val="600"/>
              </a:spcBef>
              <a:spcAft>
                <a:spcPts val="1200"/>
              </a:spcAft>
              <a:buSzPts val="3200"/>
              <a:buChar char="●"/>
            </a:pPr>
            <a:r>
              <a:rPr lang="en-US" sz="6000" dirty="0"/>
              <a:t>Technology</a:t>
            </a:r>
            <a:endParaRPr sz="6000" dirty="0"/>
          </a:p>
          <a:p>
            <a:pPr marL="460375" marR="0" lvl="0" indent="-485775" algn="l" rtl="0">
              <a:lnSpc>
                <a:spcPct val="100000"/>
              </a:lnSpc>
              <a:spcBef>
                <a:spcPts val="600"/>
              </a:spcBef>
              <a:spcAft>
                <a:spcPts val="1200"/>
              </a:spcAft>
              <a:buSzPts val="3200"/>
              <a:buChar char="●"/>
            </a:pPr>
            <a:r>
              <a:rPr lang="en-US" sz="6000" dirty="0"/>
              <a:t>Bus. Problem/Demo</a:t>
            </a:r>
            <a:endParaRPr sz="6000" dirty="0"/>
          </a:p>
          <a:p>
            <a:pPr marL="460375" marR="0" lvl="0" indent="-485775" algn="l" rtl="0">
              <a:lnSpc>
                <a:spcPct val="100000"/>
              </a:lnSpc>
              <a:spcBef>
                <a:spcPts val="600"/>
              </a:spcBef>
              <a:spcAft>
                <a:spcPts val="1200"/>
              </a:spcAft>
              <a:buSzPts val="3200"/>
              <a:buChar char="●"/>
            </a:pPr>
            <a:r>
              <a:rPr lang="en-US" sz="6000" dirty="0"/>
              <a:t>Questions?</a:t>
            </a:r>
            <a:endParaRPr sz="4800" dirty="0"/>
          </a:p>
          <a:p>
            <a:pPr marL="0" lvl="0" indent="0" algn="l" rtl="0">
              <a:lnSpc>
                <a:spcPct val="100000"/>
              </a:lnSpc>
              <a:spcBef>
                <a:spcPts val="800"/>
              </a:spcBef>
              <a:spcAft>
                <a:spcPts val="1000"/>
              </a:spcAft>
              <a:buNone/>
            </a:pPr>
            <a:endParaRPr dirty="0"/>
          </a:p>
        </p:txBody>
      </p:sp>
      <p:pic>
        <p:nvPicPr>
          <p:cNvPr id="343" name="Google Shape;343;p38"/>
          <p:cNvPicPr preferRelativeResize="0"/>
          <p:nvPr/>
        </p:nvPicPr>
        <p:blipFill rotWithShape="1">
          <a:blip r:embed="rId3">
            <a:alphaModFix/>
          </a:blip>
          <a:srcRect l="12829" t="6379" r="13096" b="17133"/>
          <a:stretch/>
        </p:blipFill>
        <p:spPr>
          <a:xfrm>
            <a:off x="7277878" y="989045"/>
            <a:ext cx="2521375" cy="275917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39"/>
          <p:cNvSpPr txBox="1">
            <a:spLocks noGrp="1"/>
          </p:cNvSpPr>
          <p:nvPr>
            <p:ph type="body" idx="2"/>
          </p:nvPr>
        </p:nvSpPr>
        <p:spPr>
          <a:xfrm>
            <a:off x="648745" y="493264"/>
            <a:ext cx="10601700" cy="864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2336B"/>
              </a:buClr>
              <a:buSzPts val="4400"/>
              <a:buNone/>
            </a:pPr>
            <a:r>
              <a:rPr lang="en-US" dirty="0"/>
              <a:t>Team</a:t>
            </a:r>
            <a:endParaRPr dirty="0"/>
          </a:p>
        </p:txBody>
      </p:sp>
      <p:sp>
        <p:nvSpPr>
          <p:cNvPr id="349" name="Google Shape;349;p39"/>
          <p:cNvSpPr txBox="1">
            <a:spLocks noGrp="1"/>
          </p:cNvSpPr>
          <p:nvPr>
            <p:ph type="body" idx="1"/>
          </p:nvPr>
        </p:nvSpPr>
        <p:spPr>
          <a:xfrm>
            <a:off x="648750" y="1358100"/>
            <a:ext cx="11440200" cy="5499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lang="en-US" sz="4800" b="1" dirty="0"/>
          </a:p>
          <a:p>
            <a:pPr marL="0" marR="0" lvl="0" indent="0" algn="l" rtl="0">
              <a:lnSpc>
                <a:spcPct val="100000"/>
              </a:lnSpc>
              <a:spcBef>
                <a:spcPts val="0"/>
              </a:spcBef>
              <a:spcAft>
                <a:spcPts val="0"/>
              </a:spcAft>
              <a:buNone/>
            </a:pPr>
            <a:endParaRPr lang="en-US" sz="4800" b="1" dirty="0"/>
          </a:p>
          <a:p>
            <a:pPr marL="0" marR="0" lvl="0" indent="0" algn="l" rtl="0">
              <a:lnSpc>
                <a:spcPct val="100000"/>
              </a:lnSpc>
              <a:spcBef>
                <a:spcPts val="0"/>
              </a:spcBef>
              <a:spcAft>
                <a:spcPts val="0"/>
              </a:spcAft>
              <a:buNone/>
            </a:pPr>
            <a:endParaRPr lang="en-US" sz="4800" b="1" dirty="0"/>
          </a:p>
          <a:p>
            <a:pPr marL="0" indent="0">
              <a:lnSpc>
                <a:spcPct val="100000"/>
              </a:lnSpc>
              <a:spcBef>
                <a:spcPts val="0"/>
              </a:spcBef>
              <a:buNone/>
            </a:pPr>
            <a:r>
              <a:rPr lang="en-US" sz="7200" b="1" i="1" u="sng" dirty="0"/>
              <a:t>DATA MINERS</a:t>
            </a:r>
          </a:p>
          <a:p>
            <a:pPr marL="0" marR="0" lvl="0" indent="0" algn="l" rtl="0">
              <a:lnSpc>
                <a:spcPct val="100000"/>
              </a:lnSpc>
              <a:spcBef>
                <a:spcPts val="0"/>
              </a:spcBef>
              <a:spcAft>
                <a:spcPts val="0"/>
              </a:spcAft>
              <a:buNone/>
            </a:pPr>
            <a:endParaRPr sz="4800" b="1" dirty="0"/>
          </a:p>
          <a:p>
            <a:pPr marL="0" marR="0" lvl="0" indent="0" algn="l" rtl="0">
              <a:lnSpc>
                <a:spcPct val="100000"/>
              </a:lnSpc>
              <a:spcBef>
                <a:spcPts val="800"/>
              </a:spcBef>
              <a:spcAft>
                <a:spcPts val="0"/>
              </a:spcAft>
              <a:buNone/>
            </a:pPr>
            <a:endParaRPr sz="4800" dirty="0">
              <a:highlight>
                <a:srgbClr val="FFFF00"/>
              </a:highlight>
            </a:endParaRPr>
          </a:p>
          <a:p>
            <a:pPr marL="0" marR="0" lvl="0" indent="0" algn="l" rtl="0">
              <a:lnSpc>
                <a:spcPct val="100000"/>
              </a:lnSpc>
              <a:spcBef>
                <a:spcPts val="800"/>
              </a:spcBef>
              <a:spcAft>
                <a:spcPts val="0"/>
              </a:spcAft>
              <a:buNone/>
            </a:pPr>
            <a:endParaRPr sz="4800" b="1" dirty="0"/>
          </a:p>
          <a:p>
            <a:pPr marL="0" lvl="0" indent="0" algn="l" rtl="0">
              <a:lnSpc>
                <a:spcPct val="100000"/>
              </a:lnSpc>
              <a:spcBef>
                <a:spcPts val="800"/>
              </a:spcBef>
              <a:spcAft>
                <a:spcPts val="1000"/>
              </a:spcAft>
              <a:buNone/>
            </a:pPr>
            <a:endParaRPr dirty="0"/>
          </a:p>
        </p:txBody>
      </p:sp>
      <p:graphicFrame>
        <p:nvGraphicFramePr>
          <p:cNvPr id="350" name="Google Shape;350;p39"/>
          <p:cNvGraphicFramePr/>
          <p:nvPr>
            <p:extLst>
              <p:ext uri="{D42A27DB-BD31-4B8C-83A1-F6EECF244321}">
                <p14:modId xmlns:p14="http://schemas.microsoft.com/office/powerpoint/2010/main" val="901705223"/>
              </p:ext>
            </p:extLst>
          </p:nvPr>
        </p:nvGraphicFramePr>
        <p:xfrm>
          <a:off x="7112260" y="1281944"/>
          <a:ext cx="4079213" cy="1399900"/>
        </p:xfrm>
        <a:graphic>
          <a:graphicData uri="http://schemas.openxmlformats.org/drawingml/2006/table">
            <a:tbl>
              <a:tblPr firstRow="1" bandRow="1">
                <a:noFill/>
                <a:tableStyleId>{656F4AA1-57B8-4AA2-B950-B1FD4280273A}</a:tableStyleId>
              </a:tblPr>
              <a:tblGrid>
                <a:gridCol w="2010113">
                  <a:extLst>
                    <a:ext uri="{9D8B030D-6E8A-4147-A177-3AD203B41FA5}">
                      <a16:colId xmlns:a16="http://schemas.microsoft.com/office/drawing/2014/main" val="20000"/>
                    </a:ext>
                  </a:extLst>
                </a:gridCol>
                <a:gridCol w="2069100">
                  <a:extLst>
                    <a:ext uri="{9D8B030D-6E8A-4147-A177-3AD203B41FA5}">
                      <a16:colId xmlns:a16="http://schemas.microsoft.com/office/drawing/2014/main" val="20001"/>
                    </a:ext>
                  </a:extLst>
                </a:gridCol>
              </a:tblGrid>
              <a:tr h="349975">
                <a:tc>
                  <a:txBody>
                    <a:bodyPr/>
                    <a:lstStyle/>
                    <a:p>
                      <a:pPr marL="0" marR="0" lvl="0" indent="0" algn="l" rtl="0">
                        <a:spcBef>
                          <a:spcPts val="0"/>
                        </a:spcBef>
                        <a:spcAft>
                          <a:spcPts val="0"/>
                        </a:spcAft>
                        <a:buNone/>
                      </a:pPr>
                      <a:r>
                        <a:rPr lang="en-US" sz="1600"/>
                        <a:t>Name</a:t>
                      </a:r>
                      <a:endParaRPr sz="1600" u="none" strike="noStrike" cap="none"/>
                    </a:p>
                  </a:txBody>
                  <a:tcPr marL="91450" marR="91450" marT="45725" marB="45725"/>
                </a:tc>
                <a:tc>
                  <a:txBody>
                    <a:bodyPr/>
                    <a:lstStyle/>
                    <a:p>
                      <a:pPr marL="0" marR="0" lvl="0" indent="0" algn="l" rtl="0">
                        <a:spcBef>
                          <a:spcPts val="0"/>
                        </a:spcBef>
                        <a:spcAft>
                          <a:spcPts val="0"/>
                        </a:spcAft>
                        <a:buNone/>
                      </a:pPr>
                      <a:r>
                        <a:rPr lang="en-US" sz="1600" u="none" strike="noStrike" cap="none"/>
                        <a:t>Role</a:t>
                      </a:r>
                      <a:endParaRPr/>
                    </a:p>
                  </a:txBody>
                  <a:tcPr marL="91450" marR="91450" marT="45725" marB="45725"/>
                </a:tc>
                <a:extLst>
                  <a:ext uri="{0D108BD9-81ED-4DB2-BD59-A6C34878D82A}">
                    <a16:rowId xmlns:a16="http://schemas.microsoft.com/office/drawing/2014/main" val="10000"/>
                  </a:ext>
                </a:extLst>
              </a:tr>
              <a:tr h="349975">
                <a:tc>
                  <a:txBody>
                    <a:bodyPr/>
                    <a:lstStyle/>
                    <a:p>
                      <a:pPr marL="0" marR="0" lvl="0" indent="0" algn="l" rtl="0">
                        <a:spcBef>
                          <a:spcPts val="0"/>
                        </a:spcBef>
                        <a:spcAft>
                          <a:spcPts val="0"/>
                        </a:spcAft>
                        <a:buNone/>
                      </a:pPr>
                      <a:r>
                        <a:rPr lang="en-US" sz="1600" dirty="0">
                          <a:solidFill>
                            <a:schemeClr val="dk1"/>
                          </a:solidFill>
                        </a:rPr>
                        <a:t>Jaydeep Mahajan</a:t>
                      </a:r>
                      <a:endParaRPr sz="1600" dirty="0"/>
                    </a:p>
                  </a:txBody>
                  <a:tcPr marL="91450" marR="91450" marT="45725" marB="45725"/>
                </a:tc>
                <a:tc>
                  <a:txBody>
                    <a:bodyPr/>
                    <a:lstStyle/>
                    <a:p>
                      <a:pPr marL="0" marR="0" lvl="0" indent="0" algn="l" rtl="0">
                        <a:spcBef>
                          <a:spcPts val="0"/>
                        </a:spcBef>
                        <a:spcAft>
                          <a:spcPts val="0"/>
                        </a:spcAft>
                        <a:buNone/>
                      </a:pPr>
                      <a:r>
                        <a:rPr lang="en-US" sz="1600"/>
                        <a:t>Team Lead</a:t>
                      </a:r>
                      <a:endParaRPr/>
                    </a:p>
                  </a:txBody>
                  <a:tcPr marL="91450" marR="91450" marT="45725" marB="45725"/>
                </a:tc>
                <a:extLst>
                  <a:ext uri="{0D108BD9-81ED-4DB2-BD59-A6C34878D82A}">
                    <a16:rowId xmlns:a16="http://schemas.microsoft.com/office/drawing/2014/main" val="10001"/>
                  </a:ext>
                </a:extLst>
              </a:tr>
              <a:tr h="349975">
                <a:tc>
                  <a:txBody>
                    <a:bodyPr/>
                    <a:lstStyle/>
                    <a:p>
                      <a:pPr marL="0" lvl="0" indent="0" algn="l" rtl="0">
                        <a:spcBef>
                          <a:spcPts val="0"/>
                        </a:spcBef>
                        <a:spcAft>
                          <a:spcPts val="0"/>
                        </a:spcAft>
                        <a:buClr>
                          <a:schemeClr val="dk1"/>
                        </a:buClr>
                        <a:buSzPts val="1100"/>
                        <a:buFont typeface="Arial"/>
                        <a:buNone/>
                      </a:pPr>
                      <a:r>
                        <a:rPr lang="en-US" sz="1600" dirty="0"/>
                        <a:t>Rachit Vijay</a:t>
                      </a:r>
                      <a:endParaRPr sz="1600" dirty="0"/>
                    </a:p>
                  </a:txBody>
                  <a:tcPr marL="91450" marR="91450" marT="45725" marB="45725"/>
                </a:tc>
                <a:tc>
                  <a:txBody>
                    <a:bodyPr/>
                    <a:lstStyle/>
                    <a:p>
                      <a:pPr marL="0" marR="0" lvl="0" indent="0" algn="l" rtl="0">
                        <a:spcBef>
                          <a:spcPts val="0"/>
                        </a:spcBef>
                        <a:spcAft>
                          <a:spcPts val="0"/>
                        </a:spcAft>
                        <a:buNone/>
                      </a:pPr>
                      <a:r>
                        <a:rPr lang="en-US" sz="1600" dirty="0"/>
                        <a:t>Technical Architect</a:t>
                      </a:r>
                    </a:p>
                  </a:txBody>
                  <a:tcPr marL="91450" marR="91450" marT="45725" marB="45725"/>
                </a:tc>
                <a:extLst>
                  <a:ext uri="{0D108BD9-81ED-4DB2-BD59-A6C34878D82A}">
                    <a16:rowId xmlns:a16="http://schemas.microsoft.com/office/drawing/2014/main" val="10002"/>
                  </a:ext>
                </a:extLst>
              </a:tr>
              <a:tr h="349975">
                <a:tc>
                  <a:txBody>
                    <a:bodyPr/>
                    <a:lstStyle/>
                    <a:p>
                      <a:pPr marL="0" lvl="0" indent="0" algn="l" rtl="0">
                        <a:spcBef>
                          <a:spcPts val="0"/>
                        </a:spcBef>
                        <a:spcAft>
                          <a:spcPts val="0"/>
                        </a:spcAft>
                        <a:buClr>
                          <a:schemeClr val="dk1"/>
                        </a:buClr>
                        <a:buSzPts val="1100"/>
                        <a:buFont typeface="Arial"/>
                        <a:buNone/>
                      </a:pPr>
                      <a:r>
                        <a:rPr lang="en-US" sz="1600" dirty="0" err="1"/>
                        <a:t>Vishy</a:t>
                      </a:r>
                      <a:r>
                        <a:rPr lang="en-US" sz="1600" dirty="0"/>
                        <a:t> </a:t>
                      </a:r>
                      <a:r>
                        <a:rPr lang="en-US" sz="1600" dirty="0" err="1"/>
                        <a:t>Nandanavanam</a:t>
                      </a:r>
                      <a:endParaRPr sz="1600" dirty="0"/>
                    </a:p>
                  </a:txBody>
                  <a:tcPr marL="91450" marR="91450" marT="45725" marB="45725"/>
                </a:tc>
                <a:tc>
                  <a:txBody>
                    <a:bodyPr/>
                    <a:lstStyle/>
                    <a:p>
                      <a:pPr marL="0" marR="0" lvl="0" indent="0" algn="l" rtl="0">
                        <a:spcBef>
                          <a:spcPts val="0"/>
                        </a:spcBef>
                        <a:spcAft>
                          <a:spcPts val="0"/>
                        </a:spcAft>
                        <a:buNone/>
                      </a:pPr>
                      <a:r>
                        <a:rPr lang="en-US" sz="1600" dirty="0"/>
                        <a:t>Technical Director</a:t>
                      </a:r>
                      <a:endParaRPr sz="1600" dirty="0"/>
                    </a:p>
                  </a:txBody>
                  <a:tcPr marL="91450" marR="91450" marT="45725" marB="45725"/>
                </a:tc>
                <a:extLst>
                  <a:ext uri="{0D108BD9-81ED-4DB2-BD59-A6C34878D82A}">
                    <a16:rowId xmlns:a16="http://schemas.microsoft.com/office/drawing/2014/main" val="2807071337"/>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40"/>
          <p:cNvSpPr txBox="1">
            <a:spLocks noGrp="1"/>
          </p:cNvSpPr>
          <p:nvPr>
            <p:ph type="body" idx="2"/>
          </p:nvPr>
        </p:nvSpPr>
        <p:spPr>
          <a:xfrm>
            <a:off x="648745" y="493264"/>
            <a:ext cx="10601700" cy="864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2336B"/>
              </a:buClr>
              <a:buSzPts val="4400"/>
              <a:buNone/>
            </a:pPr>
            <a:r>
              <a:rPr lang="en-US"/>
              <a:t>Technology</a:t>
            </a:r>
            <a:endParaRPr/>
          </a:p>
        </p:txBody>
      </p:sp>
      <p:sp>
        <p:nvSpPr>
          <p:cNvPr id="356" name="Google Shape;356;p40"/>
          <p:cNvSpPr txBox="1">
            <a:spLocks noGrp="1"/>
          </p:cNvSpPr>
          <p:nvPr>
            <p:ph type="body" idx="1"/>
          </p:nvPr>
        </p:nvSpPr>
        <p:spPr>
          <a:xfrm>
            <a:off x="648750" y="1358100"/>
            <a:ext cx="11440200" cy="5499900"/>
          </a:xfrm>
          <a:prstGeom prst="rect">
            <a:avLst/>
          </a:prstGeom>
          <a:noFill/>
          <a:ln>
            <a:noFill/>
          </a:ln>
        </p:spPr>
        <p:txBody>
          <a:bodyPr spcFirstLastPara="1" wrap="square" lIns="91425" tIns="45700" rIns="91425" bIns="45700" anchor="t" anchorCtr="0">
            <a:noAutofit/>
          </a:bodyPr>
          <a:lstStyle/>
          <a:p>
            <a:pPr marL="457200" marR="0" lvl="0" indent="-457200" algn="l" rtl="0">
              <a:lnSpc>
                <a:spcPct val="100000"/>
              </a:lnSpc>
              <a:spcBef>
                <a:spcPts val="0"/>
              </a:spcBef>
              <a:spcAft>
                <a:spcPts val="0"/>
              </a:spcAft>
              <a:buSzPts val="3600"/>
              <a:buChar char="•"/>
            </a:pPr>
            <a:r>
              <a:rPr lang="en-US" sz="3600" b="1" dirty="0"/>
              <a:t>Java Enterprise</a:t>
            </a:r>
            <a:endParaRPr sz="3600" b="1" dirty="0"/>
          </a:p>
          <a:p>
            <a:pPr marL="457200" marR="0" lvl="0" indent="-457200" algn="l" rtl="0">
              <a:lnSpc>
                <a:spcPct val="100000"/>
              </a:lnSpc>
              <a:spcBef>
                <a:spcPts val="0"/>
              </a:spcBef>
              <a:spcAft>
                <a:spcPts val="0"/>
              </a:spcAft>
              <a:buSzPts val="3600"/>
              <a:buChar char="•"/>
            </a:pPr>
            <a:r>
              <a:rPr lang="en-US" sz="3600" b="1" dirty="0"/>
              <a:t>AWS, MYSQL, POSTGRES, Possible Multi-databases, GITHUB</a:t>
            </a:r>
            <a:endParaRPr sz="3600" b="1" dirty="0"/>
          </a:p>
          <a:p>
            <a:pPr marL="457200" marR="0" lvl="0" indent="-457200" algn="l" rtl="0">
              <a:lnSpc>
                <a:spcPct val="100000"/>
              </a:lnSpc>
              <a:spcBef>
                <a:spcPts val="0"/>
              </a:spcBef>
              <a:spcAft>
                <a:spcPts val="0"/>
              </a:spcAft>
              <a:buSzPts val="3600"/>
              <a:buChar char="•"/>
            </a:pPr>
            <a:r>
              <a:rPr lang="en-US" sz="3600" b="1" dirty="0"/>
              <a:t>REACTJS, JOOQ, JAVA, SQL, MD-BOOTSTRAP, SPRING-BOOT </a:t>
            </a:r>
            <a:endParaRPr sz="3600" b="1" dirty="0"/>
          </a:p>
          <a:p>
            <a:pPr marL="457200" marR="0" lvl="0" indent="-457200" algn="l" rtl="0">
              <a:lnSpc>
                <a:spcPct val="100000"/>
              </a:lnSpc>
              <a:spcBef>
                <a:spcPts val="0"/>
              </a:spcBef>
              <a:spcAft>
                <a:spcPts val="0"/>
              </a:spcAft>
              <a:buSzPts val="3600"/>
              <a:buChar char="•"/>
            </a:pPr>
            <a:r>
              <a:rPr lang="en-US" sz="3600" b="1" dirty="0"/>
              <a:t>Dynamic SQL Query building using JOOQ</a:t>
            </a:r>
          </a:p>
          <a:p>
            <a:pPr marL="457200" marR="0" lvl="0" indent="-457200" algn="l" rtl="0">
              <a:lnSpc>
                <a:spcPct val="100000"/>
              </a:lnSpc>
              <a:spcBef>
                <a:spcPts val="0"/>
              </a:spcBef>
              <a:spcAft>
                <a:spcPts val="0"/>
              </a:spcAft>
              <a:buSzPts val="3600"/>
              <a:buChar char="•"/>
            </a:pPr>
            <a:endParaRPr sz="3600" b="1" dirty="0"/>
          </a:p>
          <a:p>
            <a:pPr marL="0" lvl="0" indent="0" algn="l" rtl="0">
              <a:lnSpc>
                <a:spcPct val="100000"/>
              </a:lnSpc>
              <a:spcBef>
                <a:spcPts val="800"/>
              </a:spcBef>
              <a:spcAft>
                <a:spcPts val="1000"/>
              </a:spcAft>
              <a:buNone/>
            </a:pPr>
            <a:endParaRPr dirty="0"/>
          </a:p>
        </p:txBody>
      </p:sp>
      <p:pic>
        <p:nvPicPr>
          <p:cNvPr id="2" name="Picture 1">
            <a:extLst>
              <a:ext uri="{FF2B5EF4-FFF2-40B4-BE49-F238E27FC236}">
                <a16:creationId xmlns:a16="http://schemas.microsoft.com/office/drawing/2014/main" id="{0A5AFD95-CE51-4F0F-99AD-A1C656485E71}"/>
              </a:ext>
            </a:extLst>
          </p:cNvPr>
          <p:cNvPicPr>
            <a:picLocks noChangeAspect="1"/>
          </p:cNvPicPr>
          <p:nvPr/>
        </p:nvPicPr>
        <p:blipFill>
          <a:blip r:embed="rId3"/>
          <a:stretch>
            <a:fillRect/>
          </a:stretch>
        </p:blipFill>
        <p:spPr>
          <a:xfrm>
            <a:off x="1071533" y="5269976"/>
            <a:ext cx="1644904" cy="864901"/>
          </a:xfrm>
          <a:prstGeom prst="rect">
            <a:avLst/>
          </a:prstGeom>
        </p:spPr>
      </p:pic>
      <p:pic>
        <p:nvPicPr>
          <p:cNvPr id="3" name="Picture 2">
            <a:extLst>
              <a:ext uri="{FF2B5EF4-FFF2-40B4-BE49-F238E27FC236}">
                <a16:creationId xmlns:a16="http://schemas.microsoft.com/office/drawing/2014/main" id="{56DDADF6-AF49-455E-AE30-2AF2EB724B62}"/>
              </a:ext>
            </a:extLst>
          </p:cNvPr>
          <p:cNvPicPr>
            <a:picLocks noChangeAspect="1"/>
          </p:cNvPicPr>
          <p:nvPr/>
        </p:nvPicPr>
        <p:blipFill>
          <a:blip r:embed="rId4"/>
          <a:stretch>
            <a:fillRect/>
          </a:stretch>
        </p:blipFill>
        <p:spPr>
          <a:xfrm>
            <a:off x="3029711" y="5234197"/>
            <a:ext cx="1048337" cy="1048337"/>
          </a:xfrm>
          <a:prstGeom prst="rect">
            <a:avLst/>
          </a:prstGeom>
        </p:spPr>
      </p:pic>
      <p:pic>
        <p:nvPicPr>
          <p:cNvPr id="5" name="Picture 4">
            <a:extLst>
              <a:ext uri="{FF2B5EF4-FFF2-40B4-BE49-F238E27FC236}">
                <a16:creationId xmlns:a16="http://schemas.microsoft.com/office/drawing/2014/main" id="{B0FD5E73-AE91-4FE7-9087-C35F3E46DCA4}"/>
              </a:ext>
            </a:extLst>
          </p:cNvPr>
          <p:cNvPicPr>
            <a:picLocks noChangeAspect="1"/>
          </p:cNvPicPr>
          <p:nvPr/>
        </p:nvPicPr>
        <p:blipFill>
          <a:blip r:embed="rId5"/>
          <a:stretch>
            <a:fillRect/>
          </a:stretch>
        </p:blipFill>
        <p:spPr>
          <a:xfrm>
            <a:off x="4267012" y="5168110"/>
            <a:ext cx="1486088" cy="1114424"/>
          </a:xfrm>
          <a:prstGeom prst="rect">
            <a:avLst/>
          </a:prstGeom>
        </p:spPr>
      </p:pic>
      <p:pic>
        <p:nvPicPr>
          <p:cNvPr id="6" name="Picture 5">
            <a:extLst>
              <a:ext uri="{FF2B5EF4-FFF2-40B4-BE49-F238E27FC236}">
                <a16:creationId xmlns:a16="http://schemas.microsoft.com/office/drawing/2014/main" id="{58414088-71E2-4007-9DBA-99855D8F59AB}"/>
              </a:ext>
            </a:extLst>
          </p:cNvPr>
          <p:cNvPicPr>
            <a:picLocks noChangeAspect="1"/>
          </p:cNvPicPr>
          <p:nvPr/>
        </p:nvPicPr>
        <p:blipFill>
          <a:blip r:embed="rId6"/>
          <a:stretch>
            <a:fillRect/>
          </a:stretch>
        </p:blipFill>
        <p:spPr>
          <a:xfrm>
            <a:off x="6125634" y="5369051"/>
            <a:ext cx="666750" cy="666750"/>
          </a:xfrm>
          <a:prstGeom prst="rect">
            <a:avLst/>
          </a:prstGeom>
        </p:spPr>
      </p:pic>
      <p:pic>
        <p:nvPicPr>
          <p:cNvPr id="4" name="Picture 3">
            <a:extLst>
              <a:ext uri="{FF2B5EF4-FFF2-40B4-BE49-F238E27FC236}">
                <a16:creationId xmlns:a16="http://schemas.microsoft.com/office/drawing/2014/main" id="{FD069E5F-468C-475F-91BA-DA943B0FAF30}"/>
              </a:ext>
            </a:extLst>
          </p:cNvPr>
          <p:cNvPicPr>
            <a:picLocks noChangeAspect="1"/>
          </p:cNvPicPr>
          <p:nvPr/>
        </p:nvPicPr>
        <p:blipFill>
          <a:blip r:embed="rId7"/>
          <a:stretch>
            <a:fillRect/>
          </a:stretch>
        </p:blipFill>
        <p:spPr>
          <a:xfrm>
            <a:off x="7081827" y="5392863"/>
            <a:ext cx="666750" cy="666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42"/>
          <p:cNvSpPr txBox="1">
            <a:spLocks noGrp="1"/>
          </p:cNvSpPr>
          <p:nvPr>
            <p:ph type="body" idx="2"/>
          </p:nvPr>
        </p:nvSpPr>
        <p:spPr>
          <a:xfrm>
            <a:off x="648745" y="493264"/>
            <a:ext cx="10601700" cy="8649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12336B"/>
              </a:buClr>
              <a:buSzPts val="4400"/>
              <a:buNone/>
            </a:pPr>
            <a:r>
              <a:rPr lang="en-US" dirty="0"/>
              <a:t>Business Problem Addressed /Demo</a:t>
            </a:r>
            <a:endParaRPr dirty="0"/>
          </a:p>
        </p:txBody>
      </p:sp>
      <p:sp>
        <p:nvSpPr>
          <p:cNvPr id="368" name="Google Shape;368;p42"/>
          <p:cNvSpPr txBox="1">
            <a:spLocks noGrp="1"/>
          </p:cNvSpPr>
          <p:nvPr>
            <p:ph type="body" idx="1"/>
          </p:nvPr>
        </p:nvSpPr>
        <p:spPr>
          <a:xfrm>
            <a:off x="648750" y="1358100"/>
            <a:ext cx="9842210" cy="5499900"/>
          </a:xfrm>
          <a:prstGeom prst="rect">
            <a:avLst/>
          </a:prstGeom>
          <a:noFill/>
          <a:ln>
            <a:noFill/>
          </a:ln>
        </p:spPr>
        <p:txBody>
          <a:bodyPr spcFirstLastPara="1" wrap="square" lIns="91425" tIns="45700" rIns="91425" bIns="45700" anchor="t" anchorCtr="0">
            <a:noAutofit/>
          </a:bodyPr>
          <a:lstStyle/>
          <a:p>
            <a:pPr>
              <a:buClr>
                <a:schemeClr val="accent2"/>
              </a:buClr>
            </a:pPr>
            <a:r>
              <a:rPr lang="en-US" sz="2000" b="1" dirty="0">
                <a:latin typeface="+mj-lt"/>
              </a:rPr>
              <a:t>The ETL Validation teams usually works on tools that reduces the time of operation but lacks the in-depth Quality check or write complex code to keep quality of the data consistent as per the business rules, which is time consuming, prone to errors and require multiple iterations to get to right point.</a:t>
            </a:r>
          </a:p>
          <a:p>
            <a:pPr>
              <a:buClr>
                <a:schemeClr val="accent2"/>
              </a:buClr>
            </a:pPr>
            <a:r>
              <a:rPr lang="en-US" sz="2000" b="1" dirty="0">
                <a:latin typeface="+mj-lt"/>
              </a:rPr>
              <a:t>Currently there are several tools in the market that perform “Data Migration Check” but either they are too expensive or doesn’t handle all the complex scenarios such as transformation, heterogeneous data base sources, custom complex queries etc.</a:t>
            </a:r>
          </a:p>
          <a:p>
            <a:pPr>
              <a:buClr>
                <a:schemeClr val="accent2"/>
              </a:buClr>
            </a:pPr>
            <a:r>
              <a:rPr lang="en-US" sz="2000" b="1" dirty="0">
                <a:latin typeface="+mj-lt"/>
              </a:rPr>
              <a:t>Whether we do one-to-one mapping DQ check or include complex transformation, we do write complex code to compare the data which is time consuming and prone to errors. If we can build a UI based solution that can be operated by non-technical person and can handle most of the simple scenarios of DQ process such as one-to-one comparison. We can save a lot of hours that can be invested in more complex tasks.</a:t>
            </a:r>
          </a:p>
          <a:p>
            <a:pPr>
              <a:buClr>
                <a:schemeClr val="accent2"/>
              </a:buClr>
            </a:pPr>
            <a:r>
              <a:rPr lang="en-US" sz="2000" b="1" dirty="0">
                <a:latin typeface="+mj-lt"/>
              </a:rPr>
              <a:t>For many-to-many mapping rules, complex queries are needed to be performed and this tool provide an extension to that solution. We can handle complex joins with this tool.</a:t>
            </a:r>
          </a:p>
          <a:p>
            <a:pPr marL="0" marR="0" lvl="0" indent="0" algn="l" rtl="0">
              <a:lnSpc>
                <a:spcPct val="100000"/>
              </a:lnSpc>
              <a:spcBef>
                <a:spcPts val="0"/>
              </a:spcBef>
              <a:spcAft>
                <a:spcPts val="0"/>
              </a:spcAft>
              <a:buSzPts val="3600"/>
              <a:buNone/>
            </a:pPr>
            <a:endParaRPr lang="en-US" sz="3600" b="1" i="1" dirty="0"/>
          </a:p>
          <a:p>
            <a:pPr marL="0" lvl="0" indent="0">
              <a:lnSpc>
                <a:spcPct val="100000"/>
              </a:lnSpc>
              <a:spcBef>
                <a:spcPts val="0"/>
              </a:spcBef>
              <a:buSzPts val="3600"/>
              <a:buNone/>
            </a:pPr>
            <a:endParaRPr sz="3600" b="1" i="1" dirty="0"/>
          </a:p>
          <a:p>
            <a:pPr marL="0" marR="0" lvl="0" indent="0" algn="l" rtl="0">
              <a:lnSpc>
                <a:spcPct val="100000"/>
              </a:lnSpc>
              <a:spcBef>
                <a:spcPts val="800"/>
              </a:spcBef>
              <a:spcAft>
                <a:spcPts val="0"/>
              </a:spcAft>
              <a:buNone/>
            </a:pPr>
            <a:endParaRPr sz="3600" b="1" dirty="0"/>
          </a:p>
          <a:p>
            <a:pPr marL="0" lvl="0" indent="0" algn="l" rtl="0">
              <a:lnSpc>
                <a:spcPct val="100000"/>
              </a:lnSpc>
              <a:spcBef>
                <a:spcPts val="800"/>
              </a:spcBef>
              <a:spcAft>
                <a:spcPts val="100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C6CFD7E-9703-4A78-BE5D-6FD0C6AC6A25}"/>
              </a:ext>
            </a:extLst>
          </p:cNvPr>
          <p:cNvSpPr>
            <a:spLocks noGrp="1"/>
          </p:cNvSpPr>
          <p:nvPr>
            <p:ph type="body" idx="1"/>
          </p:nvPr>
        </p:nvSpPr>
        <p:spPr>
          <a:xfrm>
            <a:off x="136886" y="1358096"/>
            <a:ext cx="11876249" cy="5075557"/>
          </a:xfrm>
        </p:spPr>
        <p:txBody>
          <a:bodyPr/>
          <a:lstStyle/>
          <a:p>
            <a:pPr marL="69850" indent="0">
              <a:buNone/>
            </a:pPr>
            <a:r>
              <a:rPr lang="en-US" dirty="0"/>
              <a:t>							</a:t>
            </a:r>
          </a:p>
          <a:p>
            <a:pPr marL="69850" indent="0">
              <a:buNone/>
            </a:pPr>
            <a:endParaRPr lang="en-US" dirty="0"/>
          </a:p>
          <a:p>
            <a:pPr marL="69850" indent="0">
              <a:buNone/>
            </a:pPr>
            <a:r>
              <a:rPr lang="en-US" dirty="0"/>
              <a:t>			</a:t>
            </a:r>
            <a:r>
              <a:rPr lang="en-US" b="1" i="1" u="sng" dirty="0"/>
              <a:t>LOGIN PAGE</a:t>
            </a:r>
            <a:endParaRPr lang="en-US" b="1" u="sng" dirty="0"/>
          </a:p>
        </p:txBody>
      </p:sp>
      <p:sp>
        <p:nvSpPr>
          <p:cNvPr id="3" name="Text Placeholder 2">
            <a:extLst>
              <a:ext uri="{FF2B5EF4-FFF2-40B4-BE49-F238E27FC236}">
                <a16:creationId xmlns:a16="http://schemas.microsoft.com/office/drawing/2014/main" id="{D9D99315-FC4B-44B3-836B-A0FE6AF39B14}"/>
              </a:ext>
            </a:extLst>
          </p:cNvPr>
          <p:cNvSpPr>
            <a:spLocks noGrp="1"/>
          </p:cNvSpPr>
          <p:nvPr>
            <p:ph type="body" idx="2"/>
          </p:nvPr>
        </p:nvSpPr>
        <p:spPr/>
        <p:txBody>
          <a:bodyPr/>
          <a:lstStyle/>
          <a:p>
            <a:r>
              <a:rPr lang="en-US" dirty="0"/>
              <a:t>DEMO SCREENSHOTS</a:t>
            </a:r>
          </a:p>
        </p:txBody>
      </p:sp>
      <p:pic>
        <p:nvPicPr>
          <p:cNvPr id="5" name="Picture 4">
            <a:extLst>
              <a:ext uri="{FF2B5EF4-FFF2-40B4-BE49-F238E27FC236}">
                <a16:creationId xmlns:a16="http://schemas.microsoft.com/office/drawing/2014/main" id="{85AD269B-1D65-43A0-AD69-396CCDF5BF23}"/>
              </a:ext>
            </a:extLst>
          </p:cNvPr>
          <p:cNvPicPr>
            <a:picLocks noChangeAspect="1"/>
          </p:cNvPicPr>
          <p:nvPr/>
        </p:nvPicPr>
        <p:blipFill>
          <a:blip r:embed="rId2"/>
          <a:stretch>
            <a:fillRect/>
          </a:stretch>
        </p:blipFill>
        <p:spPr>
          <a:xfrm>
            <a:off x="240920" y="1429943"/>
            <a:ext cx="5793025" cy="2355124"/>
          </a:xfrm>
          <a:prstGeom prst="rect">
            <a:avLst/>
          </a:prstGeom>
        </p:spPr>
      </p:pic>
      <p:pic>
        <p:nvPicPr>
          <p:cNvPr id="7" name="Picture 6">
            <a:extLst>
              <a:ext uri="{FF2B5EF4-FFF2-40B4-BE49-F238E27FC236}">
                <a16:creationId xmlns:a16="http://schemas.microsoft.com/office/drawing/2014/main" id="{22E2EA41-9C92-4082-BBE8-D5863D4934D9}"/>
              </a:ext>
            </a:extLst>
          </p:cNvPr>
          <p:cNvPicPr>
            <a:picLocks noChangeAspect="1"/>
          </p:cNvPicPr>
          <p:nvPr/>
        </p:nvPicPr>
        <p:blipFill>
          <a:blip r:embed="rId3"/>
          <a:stretch>
            <a:fillRect/>
          </a:stretch>
        </p:blipFill>
        <p:spPr>
          <a:xfrm>
            <a:off x="6242012" y="1382113"/>
            <a:ext cx="5949988" cy="2705473"/>
          </a:xfrm>
          <a:prstGeom prst="rect">
            <a:avLst/>
          </a:prstGeom>
        </p:spPr>
      </p:pic>
      <p:pic>
        <p:nvPicPr>
          <p:cNvPr id="9" name="Picture 8">
            <a:extLst>
              <a:ext uri="{FF2B5EF4-FFF2-40B4-BE49-F238E27FC236}">
                <a16:creationId xmlns:a16="http://schemas.microsoft.com/office/drawing/2014/main" id="{365B01C6-1B3E-4232-BC2C-EE24ED680B4D}"/>
              </a:ext>
            </a:extLst>
          </p:cNvPr>
          <p:cNvPicPr>
            <a:picLocks noChangeAspect="1"/>
          </p:cNvPicPr>
          <p:nvPr/>
        </p:nvPicPr>
        <p:blipFill>
          <a:blip r:embed="rId4"/>
          <a:stretch>
            <a:fillRect/>
          </a:stretch>
        </p:blipFill>
        <p:spPr>
          <a:xfrm>
            <a:off x="5562643" y="4232515"/>
            <a:ext cx="5819875" cy="2510075"/>
          </a:xfrm>
          <a:prstGeom prst="rect">
            <a:avLst/>
          </a:prstGeom>
        </p:spPr>
      </p:pic>
      <p:pic>
        <p:nvPicPr>
          <p:cNvPr id="4" name="Picture 3">
            <a:extLst>
              <a:ext uri="{FF2B5EF4-FFF2-40B4-BE49-F238E27FC236}">
                <a16:creationId xmlns:a16="http://schemas.microsoft.com/office/drawing/2014/main" id="{A0F04AB7-66E9-4A7B-BC51-C369F173D7CC}"/>
              </a:ext>
            </a:extLst>
          </p:cNvPr>
          <p:cNvPicPr>
            <a:picLocks noChangeAspect="1"/>
          </p:cNvPicPr>
          <p:nvPr/>
        </p:nvPicPr>
        <p:blipFill>
          <a:blip r:embed="rId5"/>
          <a:stretch>
            <a:fillRect/>
          </a:stretch>
        </p:blipFill>
        <p:spPr>
          <a:xfrm>
            <a:off x="136886" y="4425043"/>
            <a:ext cx="5333185" cy="2232334"/>
          </a:xfrm>
          <a:prstGeom prst="rect">
            <a:avLst/>
          </a:prstGeom>
        </p:spPr>
      </p:pic>
    </p:spTree>
    <p:extLst>
      <p:ext uri="{BB962C8B-B14F-4D97-AF65-F5344CB8AC3E}">
        <p14:creationId xmlns:p14="http://schemas.microsoft.com/office/powerpoint/2010/main" val="1630714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5102B17-30B4-492D-8552-97027E75ADA8}"/>
              </a:ext>
            </a:extLst>
          </p:cNvPr>
          <p:cNvSpPr>
            <a:spLocks noGrp="1"/>
          </p:cNvSpPr>
          <p:nvPr>
            <p:ph type="body" idx="1"/>
          </p:nvPr>
        </p:nvSpPr>
        <p:spPr>
          <a:xfrm>
            <a:off x="180691" y="1516698"/>
            <a:ext cx="11870772" cy="5341301"/>
          </a:xfrm>
        </p:spPr>
        <p:txBody>
          <a:bodyPr/>
          <a:lstStyle/>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endParaRPr lang="en-US" dirty="0"/>
          </a:p>
          <a:p>
            <a:pPr marL="69850" indent="0">
              <a:buNone/>
            </a:pPr>
            <a:r>
              <a:rPr lang="en-US" dirty="0"/>
              <a:t>							</a:t>
            </a:r>
            <a:r>
              <a:rPr lang="en-US" sz="2800" b="1" i="1" dirty="0"/>
              <a:t> Live Demo</a:t>
            </a:r>
            <a:endParaRPr lang="en-US" dirty="0"/>
          </a:p>
        </p:txBody>
      </p:sp>
      <p:sp>
        <p:nvSpPr>
          <p:cNvPr id="3" name="Text Placeholder 2">
            <a:extLst>
              <a:ext uri="{FF2B5EF4-FFF2-40B4-BE49-F238E27FC236}">
                <a16:creationId xmlns:a16="http://schemas.microsoft.com/office/drawing/2014/main" id="{BBE6A519-6DB1-497D-8F24-D138FDCEEE08}"/>
              </a:ext>
            </a:extLst>
          </p:cNvPr>
          <p:cNvSpPr>
            <a:spLocks noGrp="1"/>
          </p:cNvSpPr>
          <p:nvPr>
            <p:ph type="body" idx="2"/>
          </p:nvPr>
        </p:nvSpPr>
        <p:spPr/>
        <p:txBody>
          <a:bodyPr/>
          <a:lstStyle/>
          <a:p>
            <a:r>
              <a:rPr lang="en-US" dirty="0"/>
              <a:t>DEMO SCREENSHOTS</a:t>
            </a:r>
          </a:p>
          <a:p>
            <a:endParaRPr lang="en-US" dirty="0"/>
          </a:p>
        </p:txBody>
      </p:sp>
      <p:pic>
        <p:nvPicPr>
          <p:cNvPr id="5" name="Picture 4">
            <a:extLst>
              <a:ext uri="{FF2B5EF4-FFF2-40B4-BE49-F238E27FC236}">
                <a16:creationId xmlns:a16="http://schemas.microsoft.com/office/drawing/2014/main" id="{19BC98BE-0E47-4963-AD7C-035EFA175957}"/>
              </a:ext>
            </a:extLst>
          </p:cNvPr>
          <p:cNvPicPr>
            <a:picLocks noChangeAspect="1"/>
          </p:cNvPicPr>
          <p:nvPr/>
        </p:nvPicPr>
        <p:blipFill>
          <a:blip r:embed="rId2"/>
          <a:stretch>
            <a:fillRect/>
          </a:stretch>
        </p:blipFill>
        <p:spPr>
          <a:xfrm>
            <a:off x="246396" y="1572555"/>
            <a:ext cx="5672565" cy="2829712"/>
          </a:xfrm>
          <a:prstGeom prst="rect">
            <a:avLst/>
          </a:prstGeom>
        </p:spPr>
      </p:pic>
      <p:pic>
        <p:nvPicPr>
          <p:cNvPr id="7" name="Picture 6">
            <a:extLst>
              <a:ext uri="{FF2B5EF4-FFF2-40B4-BE49-F238E27FC236}">
                <a16:creationId xmlns:a16="http://schemas.microsoft.com/office/drawing/2014/main" id="{1D2B9A97-54A7-4FD9-809D-E037DEDFAA47}"/>
              </a:ext>
            </a:extLst>
          </p:cNvPr>
          <p:cNvPicPr>
            <a:picLocks noChangeAspect="1"/>
          </p:cNvPicPr>
          <p:nvPr/>
        </p:nvPicPr>
        <p:blipFill>
          <a:blip r:embed="rId3"/>
          <a:stretch>
            <a:fillRect/>
          </a:stretch>
        </p:blipFill>
        <p:spPr>
          <a:xfrm>
            <a:off x="6096000" y="1900360"/>
            <a:ext cx="5855079" cy="3026597"/>
          </a:xfrm>
          <a:prstGeom prst="rect">
            <a:avLst/>
          </a:prstGeom>
        </p:spPr>
      </p:pic>
      <p:pic>
        <p:nvPicPr>
          <p:cNvPr id="9" name="Picture 8">
            <a:extLst>
              <a:ext uri="{FF2B5EF4-FFF2-40B4-BE49-F238E27FC236}">
                <a16:creationId xmlns:a16="http://schemas.microsoft.com/office/drawing/2014/main" id="{71C6F77B-2B0B-468D-A4FC-48057A0F5FD7}"/>
              </a:ext>
            </a:extLst>
          </p:cNvPr>
          <p:cNvPicPr>
            <a:picLocks noChangeAspect="1"/>
          </p:cNvPicPr>
          <p:nvPr/>
        </p:nvPicPr>
        <p:blipFill>
          <a:blip r:embed="rId4"/>
          <a:stretch>
            <a:fillRect/>
          </a:stretch>
        </p:blipFill>
        <p:spPr>
          <a:xfrm>
            <a:off x="286551" y="4153770"/>
            <a:ext cx="5672565" cy="2584719"/>
          </a:xfrm>
          <a:prstGeom prst="rect">
            <a:avLst/>
          </a:prstGeom>
        </p:spPr>
      </p:pic>
    </p:spTree>
    <p:extLst>
      <p:ext uri="{BB962C8B-B14F-4D97-AF65-F5344CB8AC3E}">
        <p14:creationId xmlns:p14="http://schemas.microsoft.com/office/powerpoint/2010/main" val="154770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D8FD6C-DE5D-48E2-B659-95A00B812D08}"/>
              </a:ext>
            </a:extLst>
          </p:cNvPr>
          <p:cNvSpPr>
            <a:spLocks noGrp="1"/>
          </p:cNvSpPr>
          <p:nvPr>
            <p:ph type="body" idx="1"/>
          </p:nvPr>
        </p:nvSpPr>
        <p:spPr/>
        <p:txBody>
          <a:bodyPr/>
          <a:lstStyle/>
          <a:p>
            <a:pPr>
              <a:buClr>
                <a:schemeClr val="accent2"/>
              </a:buClr>
            </a:pPr>
            <a:endParaRPr lang="en-US" sz="2800" dirty="0">
              <a:latin typeface="+mj-lt"/>
            </a:endParaRPr>
          </a:p>
          <a:p>
            <a:pPr>
              <a:buClr>
                <a:schemeClr val="accent2"/>
              </a:buClr>
            </a:pPr>
            <a:endParaRPr lang="en-US" sz="2800" dirty="0">
              <a:latin typeface="+mj-lt"/>
            </a:endParaRPr>
          </a:p>
          <a:p>
            <a:pPr>
              <a:buClr>
                <a:schemeClr val="accent2"/>
              </a:buClr>
            </a:pPr>
            <a:r>
              <a:rPr lang="en-US" sz="2800" dirty="0">
                <a:latin typeface="+mj-lt"/>
              </a:rPr>
              <a:t>Support to select custom transformations from UI.</a:t>
            </a:r>
          </a:p>
          <a:p>
            <a:pPr>
              <a:buClr>
                <a:schemeClr val="accent2"/>
              </a:buClr>
            </a:pPr>
            <a:r>
              <a:rPr lang="en-US" sz="2800" dirty="0">
                <a:latin typeface="+mj-lt"/>
              </a:rPr>
              <a:t>Data Export functionality</a:t>
            </a:r>
          </a:p>
          <a:p>
            <a:pPr>
              <a:buClr>
                <a:schemeClr val="accent2"/>
              </a:buClr>
            </a:pPr>
            <a:r>
              <a:rPr lang="en-US" sz="2800" dirty="0">
                <a:latin typeface="+mj-lt"/>
              </a:rPr>
              <a:t>Custom SQL via UI.</a:t>
            </a:r>
          </a:p>
          <a:p>
            <a:pPr>
              <a:buClr>
                <a:schemeClr val="accent2"/>
              </a:buClr>
            </a:pPr>
            <a:r>
              <a:rPr lang="en-US" sz="2800" dirty="0">
                <a:latin typeface="+mj-lt"/>
              </a:rPr>
              <a:t>Share results via email.</a:t>
            </a:r>
          </a:p>
        </p:txBody>
      </p:sp>
      <p:sp>
        <p:nvSpPr>
          <p:cNvPr id="3" name="Text Placeholder 2">
            <a:extLst>
              <a:ext uri="{FF2B5EF4-FFF2-40B4-BE49-F238E27FC236}">
                <a16:creationId xmlns:a16="http://schemas.microsoft.com/office/drawing/2014/main" id="{41AE5AA5-EC59-4FE1-91D7-C23F0775A4E9}"/>
              </a:ext>
            </a:extLst>
          </p:cNvPr>
          <p:cNvSpPr>
            <a:spLocks noGrp="1"/>
          </p:cNvSpPr>
          <p:nvPr>
            <p:ph type="body" idx="2"/>
          </p:nvPr>
        </p:nvSpPr>
        <p:spPr/>
        <p:txBody>
          <a:bodyPr/>
          <a:lstStyle/>
          <a:p>
            <a:r>
              <a:rPr lang="en-US" dirty="0"/>
              <a:t>FUTURE IMPROVEMENTS</a:t>
            </a:r>
          </a:p>
        </p:txBody>
      </p:sp>
    </p:spTree>
    <p:extLst>
      <p:ext uri="{BB962C8B-B14F-4D97-AF65-F5344CB8AC3E}">
        <p14:creationId xmlns:p14="http://schemas.microsoft.com/office/powerpoint/2010/main" val="4031279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body" idx="1"/>
          </p:nvPr>
        </p:nvSpPr>
        <p:spPr>
          <a:xfrm>
            <a:off x="0" y="1028700"/>
            <a:ext cx="12192000" cy="12192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6000"/>
              <a:buNone/>
            </a:pPr>
            <a:r>
              <a:rPr lang="en-US" dirty="0"/>
              <a:t>Questions?</a:t>
            </a:r>
            <a:endParaRPr dirty="0"/>
          </a:p>
        </p:txBody>
      </p:sp>
      <p:pic>
        <p:nvPicPr>
          <p:cNvPr id="4" name="Picture 3">
            <a:extLst>
              <a:ext uri="{FF2B5EF4-FFF2-40B4-BE49-F238E27FC236}">
                <a16:creationId xmlns:a16="http://schemas.microsoft.com/office/drawing/2014/main" id="{10700C92-F4F7-4051-919E-163F3C0631AB}"/>
              </a:ext>
            </a:extLst>
          </p:cNvPr>
          <p:cNvPicPr>
            <a:picLocks noChangeAspect="1"/>
          </p:cNvPicPr>
          <p:nvPr/>
        </p:nvPicPr>
        <p:blipFill>
          <a:blip r:embed="rId3"/>
          <a:stretch>
            <a:fillRect/>
          </a:stretch>
        </p:blipFill>
        <p:spPr>
          <a:xfrm>
            <a:off x="3815252" y="2845679"/>
            <a:ext cx="4824248" cy="3574831"/>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10765</TotalTime>
  <Words>353</Words>
  <Application>Microsoft Office PowerPoint</Application>
  <PresentationFormat>Widescreen</PresentationFormat>
  <Paragraphs>66</Paragraphs>
  <Slides>10</Slides>
  <Notes>7</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10</vt:i4>
      </vt:variant>
    </vt:vector>
  </HeadingPairs>
  <TitlesOfParts>
    <vt:vector size="17" baseType="lpstr">
      <vt:lpstr>Roboto Mono</vt:lpstr>
      <vt:lpstr>Arial</vt:lpstr>
      <vt:lpstr>Roboto Light</vt:lpstr>
      <vt:lpstr>Century Gothic</vt:lpstr>
      <vt:lpstr>Calibri</vt:lpstr>
      <vt:lpstr>Office Theme</vt:lpstr>
      <vt:lpstr>Office Theme</vt:lpstr>
      <vt:lpstr>          Hackathon Presentation ETL VALIDATOR DATA MINERS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Microthon Presentation PROJECT NAME Team Name</dc:title>
  <dc:creator>Cesar Tavares</dc:creator>
  <cp:lastModifiedBy>Rachit Vijay</cp:lastModifiedBy>
  <cp:revision>36</cp:revision>
  <dcterms:modified xsi:type="dcterms:W3CDTF">2020-10-16T17:03:57Z</dcterms:modified>
</cp:coreProperties>
</file>